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49" r:id="rId3"/>
    <p:sldId id="370" r:id="rId4"/>
    <p:sldId id="358" r:id="rId5"/>
    <p:sldId id="334" r:id="rId6"/>
    <p:sldId id="346" r:id="rId7"/>
    <p:sldId id="335" r:id="rId8"/>
    <p:sldId id="337" r:id="rId9"/>
    <p:sldId id="369" r:id="rId10"/>
    <p:sldId id="353" r:id="rId11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57F6035-3BA6-4316-B70F-3B3DFB14AE92}">
          <p14:sldIdLst>
            <p14:sldId id="256"/>
            <p14:sldId id="349"/>
            <p14:sldId id="370"/>
            <p14:sldId id="358"/>
            <p14:sldId id="334"/>
            <p14:sldId id="346"/>
            <p14:sldId id="335"/>
            <p14:sldId id="337"/>
            <p14:sldId id="369"/>
            <p14:sldId id="35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en Lorena Guzman Rincon" initials="KLGR" lastIdx="2" clrIdx="0">
    <p:extLst>
      <p:ext uri="{19B8F6BF-5375-455C-9EA6-DF929625EA0E}">
        <p15:presenceInfo xmlns:p15="http://schemas.microsoft.com/office/powerpoint/2012/main" userId="S-1-5-21-3774057942-4193049539-2303979126-86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9966"/>
    <a:srgbClr val="07014F"/>
    <a:srgbClr val="2C9831"/>
    <a:srgbClr val="7CF6FC"/>
    <a:srgbClr val="024A4E"/>
    <a:srgbClr val="37F2FB"/>
    <a:srgbClr val="0A4F6F"/>
    <a:srgbClr val="2869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62" autoAdjust="0"/>
    <p:restoredTop sz="94737" autoAdjust="0"/>
  </p:normalViewPr>
  <p:slideViewPr>
    <p:cSldViewPr>
      <p:cViewPr varScale="1">
        <p:scale>
          <a:sx n="122" d="100"/>
          <a:sy n="122" d="100"/>
        </p:scale>
        <p:origin x="123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6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C7305-150B-46F6-92D3-C9E4DF8EEB0E}" type="datetimeFigureOut">
              <a:rPr lang="es-CO" smtClean="0"/>
              <a:pPr/>
              <a:t>11/02/2019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AA673-C8CD-430C-96E7-D3D67463570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2477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281F1-BDED-4EEE-98FE-D683A829A72F}" type="datetimeFigureOut">
              <a:rPr lang="es-CO" smtClean="0"/>
              <a:pPr/>
              <a:t>11/02/2019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8380D-60FE-4D2A-9200-0B579DB8AA07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51725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B534733B-EFE5-41F1-A6E4-DC2DF3EE45AF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8F381880-856A-4C2C-9CCC-E19DDC90B821}" type="datetimeFigureOut">
              <a:rPr lang="es-CO" smtClean="0"/>
              <a:pPr/>
              <a:t>11/02/2019</a:t>
            </a:fld>
            <a:endParaRPr lang="es-CO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213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0" y="5661248"/>
            <a:ext cx="4464496" cy="553998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 smtClean="0">
                <a:ln w="19050">
                  <a:solidFill>
                    <a:schemeClr val="bg1"/>
                  </a:solidFill>
                </a:ln>
                <a:solidFill>
                  <a:srgbClr val="0A4F6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PORTAL TERCEROS</a:t>
            </a:r>
            <a:endParaRPr lang="es-CO" sz="2400" b="1" dirty="0">
              <a:ln w="19050">
                <a:solidFill>
                  <a:schemeClr val="bg1"/>
                </a:solidFill>
              </a:ln>
              <a:solidFill>
                <a:srgbClr val="0A4F6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32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71472" y="357166"/>
            <a:ext cx="79296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altLang="es-CO" sz="2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Rechazos / Advertencias generados por el sistema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b="7720"/>
          <a:stretch/>
        </p:blipFill>
        <p:spPr>
          <a:xfrm>
            <a:off x="1187624" y="1340768"/>
            <a:ext cx="6336704" cy="193737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3645024"/>
            <a:ext cx="6048672" cy="151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6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1"/>
          <p:cNvGrpSpPr/>
          <p:nvPr/>
        </p:nvGrpSpPr>
        <p:grpSpPr>
          <a:xfrm>
            <a:off x="429240" y="167055"/>
            <a:ext cx="8031192" cy="555279"/>
            <a:chOff x="539552" y="677417"/>
            <a:chExt cx="8031192" cy="555279"/>
          </a:xfrm>
        </p:grpSpPr>
        <p:cxnSp>
          <p:nvCxnSpPr>
            <p:cNvPr id="8" name="7 Conector recto"/>
            <p:cNvCxnSpPr/>
            <p:nvPr/>
          </p:nvCxnSpPr>
          <p:spPr>
            <a:xfrm>
              <a:off x="539552" y="1214784"/>
              <a:ext cx="7704856" cy="17912"/>
            </a:xfrm>
            <a:prstGeom prst="line">
              <a:avLst/>
            </a:prstGeom>
            <a:solidFill>
              <a:srgbClr val="FFC000"/>
            </a:solidFill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8 CuadroTexto"/>
            <p:cNvSpPr txBox="1">
              <a:spLocks noChangeArrowheads="1"/>
            </p:cNvSpPr>
            <p:nvPr/>
          </p:nvSpPr>
          <p:spPr bwMode="auto">
            <a:xfrm>
              <a:off x="1079552" y="677417"/>
              <a:ext cx="749119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s-ES" altLang="es-CO" sz="2000" b="1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PROCESO DE APLICACIÓN DE DESCUENTOS</a:t>
              </a:r>
              <a:endParaRPr lang="es-ES" altLang="es-CO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691680" y="980728"/>
            <a:ext cx="5737883" cy="5202381"/>
            <a:chOff x="2074554" y="1200773"/>
            <a:chExt cx="4631849" cy="4910328"/>
          </a:xfrm>
        </p:grpSpPr>
        <p:sp>
          <p:nvSpPr>
            <p:cNvPr id="30" name="Freeform 5"/>
            <p:cNvSpPr>
              <a:spLocks/>
            </p:cNvSpPr>
            <p:nvPr/>
          </p:nvSpPr>
          <p:spPr bwMode="auto">
            <a:xfrm>
              <a:off x="3818175" y="1769098"/>
              <a:ext cx="310306" cy="310306"/>
            </a:xfrm>
            <a:custGeom>
              <a:avLst/>
              <a:gdLst>
                <a:gd name="T0" fmla="*/ 501 w 1366"/>
                <a:gd name="T1" fmla="*/ 24 h 1365"/>
                <a:gd name="T2" fmla="*/ 426 w 1366"/>
                <a:gd name="T3" fmla="*/ 86 h 1365"/>
                <a:gd name="T4" fmla="*/ 497 w 1366"/>
                <a:gd name="T5" fmla="*/ 86 h 1365"/>
                <a:gd name="T6" fmla="*/ 549 w 1366"/>
                <a:gd name="T7" fmla="*/ 78 h 1365"/>
                <a:gd name="T8" fmla="*/ 584 w 1366"/>
                <a:gd name="T9" fmla="*/ 134 h 1365"/>
                <a:gd name="T10" fmla="*/ 600 w 1366"/>
                <a:gd name="T11" fmla="*/ 150 h 1365"/>
                <a:gd name="T12" fmla="*/ 627 w 1366"/>
                <a:gd name="T13" fmla="*/ 129 h 1365"/>
                <a:gd name="T14" fmla="*/ 679 w 1366"/>
                <a:gd name="T15" fmla="*/ 121 h 1365"/>
                <a:gd name="T16" fmla="*/ 686 w 1366"/>
                <a:gd name="T17" fmla="*/ 87 h 1365"/>
                <a:gd name="T18" fmla="*/ 679 w 1366"/>
                <a:gd name="T19" fmla="*/ 26 h 1365"/>
                <a:gd name="T20" fmla="*/ 713 w 1366"/>
                <a:gd name="T21" fmla="*/ 12 h 1365"/>
                <a:gd name="T22" fmla="*/ 830 w 1366"/>
                <a:gd name="T23" fmla="*/ 73 h 1365"/>
                <a:gd name="T24" fmla="*/ 923 w 1366"/>
                <a:gd name="T25" fmla="*/ 164 h 1365"/>
                <a:gd name="T26" fmla="*/ 919 w 1366"/>
                <a:gd name="T27" fmla="*/ 192 h 1365"/>
                <a:gd name="T28" fmla="*/ 807 w 1366"/>
                <a:gd name="T29" fmla="*/ 245 h 1365"/>
                <a:gd name="T30" fmla="*/ 765 w 1366"/>
                <a:gd name="T31" fmla="*/ 312 h 1365"/>
                <a:gd name="T32" fmla="*/ 717 w 1366"/>
                <a:gd name="T33" fmla="*/ 407 h 1365"/>
                <a:gd name="T34" fmla="*/ 714 w 1366"/>
                <a:gd name="T35" fmla="*/ 443 h 1365"/>
                <a:gd name="T36" fmla="*/ 715 w 1366"/>
                <a:gd name="T37" fmla="*/ 479 h 1365"/>
                <a:gd name="T38" fmla="*/ 665 w 1366"/>
                <a:gd name="T39" fmla="*/ 447 h 1365"/>
                <a:gd name="T40" fmla="*/ 623 w 1366"/>
                <a:gd name="T41" fmla="*/ 432 h 1365"/>
                <a:gd name="T42" fmla="*/ 535 w 1366"/>
                <a:gd name="T43" fmla="*/ 465 h 1365"/>
                <a:gd name="T44" fmla="*/ 490 w 1366"/>
                <a:gd name="T45" fmla="*/ 515 h 1365"/>
                <a:gd name="T46" fmla="*/ 489 w 1366"/>
                <a:gd name="T47" fmla="*/ 564 h 1365"/>
                <a:gd name="T48" fmla="*/ 521 w 1366"/>
                <a:gd name="T49" fmla="*/ 601 h 1365"/>
                <a:gd name="T50" fmla="*/ 571 w 1366"/>
                <a:gd name="T51" fmla="*/ 593 h 1365"/>
                <a:gd name="T52" fmla="*/ 622 w 1366"/>
                <a:gd name="T53" fmla="*/ 581 h 1365"/>
                <a:gd name="T54" fmla="*/ 640 w 1366"/>
                <a:gd name="T55" fmla="*/ 615 h 1365"/>
                <a:gd name="T56" fmla="*/ 652 w 1366"/>
                <a:gd name="T57" fmla="*/ 660 h 1365"/>
                <a:gd name="T58" fmla="*/ 694 w 1366"/>
                <a:gd name="T59" fmla="*/ 698 h 1365"/>
                <a:gd name="T60" fmla="*/ 711 w 1366"/>
                <a:gd name="T61" fmla="*/ 747 h 1365"/>
                <a:gd name="T62" fmla="*/ 474 w 1366"/>
                <a:gd name="T63" fmla="*/ 632 h 1365"/>
                <a:gd name="T64" fmla="*/ 346 w 1366"/>
                <a:gd name="T65" fmla="*/ 540 h 1365"/>
                <a:gd name="T66" fmla="*/ 239 w 1366"/>
                <a:gd name="T67" fmla="*/ 424 h 1365"/>
                <a:gd name="T68" fmla="*/ 213 w 1366"/>
                <a:gd name="T69" fmla="*/ 307 h 1365"/>
                <a:gd name="T70" fmla="*/ 216 w 1366"/>
                <a:gd name="T71" fmla="*/ 184 h 1365"/>
                <a:gd name="T72" fmla="*/ 89 w 1366"/>
                <a:gd name="T73" fmla="*/ 345 h 1365"/>
                <a:gd name="T74" fmla="*/ 8 w 1366"/>
                <a:gd name="T75" fmla="*/ 574 h 1365"/>
                <a:gd name="T76" fmla="*/ 8 w 1366"/>
                <a:gd name="T77" fmla="*/ 786 h 1365"/>
                <a:gd name="T78" fmla="*/ 82 w 1366"/>
                <a:gd name="T79" fmla="*/ 1007 h 1365"/>
                <a:gd name="T80" fmla="*/ 224 w 1366"/>
                <a:gd name="T81" fmla="*/ 1188 h 1365"/>
                <a:gd name="T82" fmla="*/ 417 w 1366"/>
                <a:gd name="T83" fmla="*/ 1312 h 1365"/>
                <a:gd name="T84" fmla="*/ 647 w 1366"/>
                <a:gd name="T85" fmla="*/ 1364 h 1365"/>
                <a:gd name="T86" fmla="*/ 790 w 1366"/>
                <a:gd name="T87" fmla="*/ 1357 h 1365"/>
                <a:gd name="T88" fmla="*/ 869 w 1366"/>
                <a:gd name="T89" fmla="*/ 1282 h 1365"/>
                <a:gd name="T90" fmla="*/ 865 w 1366"/>
                <a:gd name="T91" fmla="*/ 1206 h 1365"/>
                <a:gd name="T92" fmla="*/ 804 w 1366"/>
                <a:gd name="T93" fmla="*/ 1139 h 1365"/>
                <a:gd name="T94" fmla="*/ 746 w 1366"/>
                <a:gd name="T95" fmla="*/ 1065 h 1365"/>
                <a:gd name="T96" fmla="*/ 714 w 1366"/>
                <a:gd name="T97" fmla="*/ 948 h 1365"/>
                <a:gd name="T98" fmla="*/ 729 w 1366"/>
                <a:gd name="T99" fmla="*/ 869 h 1365"/>
                <a:gd name="T100" fmla="*/ 767 w 1366"/>
                <a:gd name="T101" fmla="*/ 796 h 1365"/>
                <a:gd name="T102" fmla="*/ 750 w 1366"/>
                <a:gd name="T103" fmla="*/ 741 h 1365"/>
                <a:gd name="T104" fmla="*/ 763 w 1366"/>
                <a:gd name="T105" fmla="*/ 709 h 1365"/>
                <a:gd name="T106" fmla="*/ 837 w 1366"/>
                <a:gd name="T107" fmla="*/ 679 h 1365"/>
                <a:gd name="T108" fmla="*/ 987 w 1366"/>
                <a:gd name="T109" fmla="*/ 689 h 1365"/>
                <a:gd name="T110" fmla="*/ 1165 w 1366"/>
                <a:gd name="T111" fmla="*/ 768 h 1365"/>
                <a:gd name="T112" fmla="*/ 1302 w 1366"/>
                <a:gd name="T113" fmla="*/ 880 h 1365"/>
                <a:gd name="T114" fmla="*/ 1356 w 1366"/>
                <a:gd name="T115" fmla="*/ 799 h 1365"/>
                <a:gd name="T116" fmla="*/ 1362 w 1366"/>
                <a:gd name="T117" fmla="*/ 613 h 1365"/>
                <a:gd name="T118" fmla="*/ 1299 w 1366"/>
                <a:gd name="T119" fmla="*/ 387 h 1365"/>
                <a:gd name="T120" fmla="*/ 1165 w 1366"/>
                <a:gd name="T121" fmla="*/ 200 h 1365"/>
                <a:gd name="T122" fmla="*/ 978 w 1366"/>
                <a:gd name="T123" fmla="*/ 67 h 1365"/>
                <a:gd name="T124" fmla="*/ 753 w 1366"/>
                <a:gd name="T125" fmla="*/ 3 h 1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6" h="1365">
                  <a:moveTo>
                    <a:pt x="682" y="0"/>
                  </a:moveTo>
                  <a:lnTo>
                    <a:pt x="682" y="0"/>
                  </a:lnTo>
                  <a:lnTo>
                    <a:pt x="645" y="1"/>
                  </a:lnTo>
                  <a:lnTo>
                    <a:pt x="608" y="4"/>
                  </a:lnTo>
                  <a:lnTo>
                    <a:pt x="572" y="8"/>
                  </a:lnTo>
                  <a:lnTo>
                    <a:pt x="537" y="15"/>
                  </a:lnTo>
                  <a:lnTo>
                    <a:pt x="501" y="24"/>
                  </a:lnTo>
                  <a:lnTo>
                    <a:pt x="467" y="34"/>
                  </a:lnTo>
                  <a:lnTo>
                    <a:pt x="433" y="46"/>
                  </a:lnTo>
                  <a:lnTo>
                    <a:pt x="401" y="60"/>
                  </a:lnTo>
                  <a:lnTo>
                    <a:pt x="401" y="60"/>
                  </a:lnTo>
                  <a:lnTo>
                    <a:pt x="408" y="70"/>
                  </a:lnTo>
                  <a:lnTo>
                    <a:pt x="416" y="79"/>
                  </a:lnTo>
                  <a:lnTo>
                    <a:pt x="426" y="86"/>
                  </a:lnTo>
                  <a:lnTo>
                    <a:pt x="437" y="91"/>
                  </a:lnTo>
                  <a:lnTo>
                    <a:pt x="448" y="94"/>
                  </a:lnTo>
                  <a:lnTo>
                    <a:pt x="460" y="95"/>
                  </a:lnTo>
                  <a:lnTo>
                    <a:pt x="472" y="94"/>
                  </a:lnTo>
                  <a:lnTo>
                    <a:pt x="484" y="91"/>
                  </a:lnTo>
                  <a:lnTo>
                    <a:pt x="484" y="91"/>
                  </a:lnTo>
                  <a:lnTo>
                    <a:pt x="497" y="86"/>
                  </a:lnTo>
                  <a:lnTo>
                    <a:pt x="509" y="81"/>
                  </a:lnTo>
                  <a:lnTo>
                    <a:pt x="520" y="77"/>
                  </a:lnTo>
                  <a:lnTo>
                    <a:pt x="530" y="75"/>
                  </a:lnTo>
                  <a:lnTo>
                    <a:pt x="535" y="74"/>
                  </a:lnTo>
                  <a:lnTo>
                    <a:pt x="540" y="75"/>
                  </a:lnTo>
                  <a:lnTo>
                    <a:pt x="544" y="76"/>
                  </a:lnTo>
                  <a:lnTo>
                    <a:pt x="549" y="78"/>
                  </a:lnTo>
                  <a:lnTo>
                    <a:pt x="553" y="81"/>
                  </a:lnTo>
                  <a:lnTo>
                    <a:pt x="557" y="85"/>
                  </a:lnTo>
                  <a:lnTo>
                    <a:pt x="562" y="90"/>
                  </a:lnTo>
                  <a:lnTo>
                    <a:pt x="566" y="96"/>
                  </a:lnTo>
                  <a:lnTo>
                    <a:pt x="566" y="96"/>
                  </a:lnTo>
                  <a:lnTo>
                    <a:pt x="573" y="110"/>
                  </a:lnTo>
                  <a:lnTo>
                    <a:pt x="584" y="134"/>
                  </a:lnTo>
                  <a:lnTo>
                    <a:pt x="593" y="155"/>
                  </a:lnTo>
                  <a:lnTo>
                    <a:pt x="596" y="164"/>
                  </a:lnTo>
                  <a:lnTo>
                    <a:pt x="597" y="168"/>
                  </a:lnTo>
                  <a:lnTo>
                    <a:pt x="597" y="168"/>
                  </a:lnTo>
                  <a:lnTo>
                    <a:pt x="598" y="161"/>
                  </a:lnTo>
                  <a:lnTo>
                    <a:pt x="598" y="155"/>
                  </a:lnTo>
                  <a:lnTo>
                    <a:pt x="600" y="150"/>
                  </a:lnTo>
                  <a:lnTo>
                    <a:pt x="601" y="145"/>
                  </a:lnTo>
                  <a:lnTo>
                    <a:pt x="604" y="141"/>
                  </a:lnTo>
                  <a:lnTo>
                    <a:pt x="606" y="138"/>
                  </a:lnTo>
                  <a:lnTo>
                    <a:pt x="609" y="135"/>
                  </a:lnTo>
                  <a:lnTo>
                    <a:pt x="612" y="133"/>
                  </a:lnTo>
                  <a:lnTo>
                    <a:pt x="619" y="130"/>
                  </a:lnTo>
                  <a:lnTo>
                    <a:pt x="627" y="129"/>
                  </a:lnTo>
                  <a:lnTo>
                    <a:pt x="636" y="128"/>
                  </a:lnTo>
                  <a:lnTo>
                    <a:pt x="645" y="128"/>
                  </a:lnTo>
                  <a:lnTo>
                    <a:pt x="653" y="128"/>
                  </a:lnTo>
                  <a:lnTo>
                    <a:pt x="662" y="127"/>
                  </a:lnTo>
                  <a:lnTo>
                    <a:pt x="669" y="126"/>
                  </a:lnTo>
                  <a:lnTo>
                    <a:pt x="676" y="123"/>
                  </a:lnTo>
                  <a:lnTo>
                    <a:pt x="679" y="121"/>
                  </a:lnTo>
                  <a:lnTo>
                    <a:pt x="681" y="118"/>
                  </a:lnTo>
                  <a:lnTo>
                    <a:pt x="683" y="115"/>
                  </a:lnTo>
                  <a:lnTo>
                    <a:pt x="685" y="110"/>
                  </a:lnTo>
                  <a:lnTo>
                    <a:pt x="686" y="105"/>
                  </a:lnTo>
                  <a:lnTo>
                    <a:pt x="687" y="100"/>
                  </a:lnTo>
                  <a:lnTo>
                    <a:pt x="686" y="87"/>
                  </a:lnTo>
                  <a:lnTo>
                    <a:pt x="686" y="87"/>
                  </a:lnTo>
                  <a:lnTo>
                    <a:pt x="684" y="74"/>
                  </a:lnTo>
                  <a:lnTo>
                    <a:pt x="681" y="62"/>
                  </a:lnTo>
                  <a:lnTo>
                    <a:pt x="678" y="50"/>
                  </a:lnTo>
                  <a:lnTo>
                    <a:pt x="676" y="39"/>
                  </a:lnTo>
                  <a:lnTo>
                    <a:pt x="676" y="35"/>
                  </a:lnTo>
                  <a:lnTo>
                    <a:pt x="677" y="30"/>
                  </a:lnTo>
                  <a:lnTo>
                    <a:pt x="679" y="26"/>
                  </a:lnTo>
                  <a:lnTo>
                    <a:pt x="682" y="22"/>
                  </a:lnTo>
                  <a:lnTo>
                    <a:pt x="686" y="19"/>
                  </a:lnTo>
                  <a:lnTo>
                    <a:pt x="692" y="16"/>
                  </a:lnTo>
                  <a:lnTo>
                    <a:pt x="699" y="14"/>
                  </a:lnTo>
                  <a:lnTo>
                    <a:pt x="708" y="13"/>
                  </a:lnTo>
                  <a:lnTo>
                    <a:pt x="708" y="13"/>
                  </a:lnTo>
                  <a:lnTo>
                    <a:pt x="713" y="12"/>
                  </a:lnTo>
                  <a:lnTo>
                    <a:pt x="719" y="13"/>
                  </a:lnTo>
                  <a:lnTo>
                    <a:pt x="733" y="17"/>
                  </a:lnTo>
                  <a:lnTo>
                    <a:pt x="750" y="24"/>
                  </a:lnTo>
                  <a:lnTo>
                    <a:pt x="769" y="34"/>
                  </a:lnTo>
                  <a:lnTo>
                    <a:pt x="789" y="45"/>
                  </a:lnTo>
                  <a:lnTo>
                    <a:pt x="810" y="59"/>
                  </a:lnTo>
                  <a:lnTo>
                    <a:pt x="830" y="73"/>
                  </a:lnTo>
                  <a:lnTo>
                    <a:pt x="851" y="89"/>
                  </a:lnTo>
                  <a:lnTo>
                    <a:pt x="871" y="105"/>
                  </a:lnTo>
                  <a:lnTo>
                    <a:pt x="888" y="121"/>
                  </a:lnTo>
                  <a:lnTo>
                    <a:pt x="903" y="137"/>
                  </a:lnTo>
                  <a:lnTo>
                    <a:pt x="914" y="151"/>
                  </a:lnTo>
                  <a:lnTo>
                    <a:pt x="919" y="158"/>
                  </a:lnTo>
                  <a:lnTo>
                    <a:pt x="923" y="164"/>
                  </a:lnTo>
                  <a:lnTo>
                    <a:pt x="925" y="170"/>
                  </a:lnTo>
                  <a:lnTo>
                    <a:pt x="927" y="176"/>
                  </a:lnTo>
                  <a:lnTo>
                    <a:pt x="927" y="181"/>
                  </a:lnTo>
                  <a:lnTo>
                    <a:pt x="926" y="185"/>
                  </a:lnTo>
                  <a:lnTo>
                    <a:pt x="923" y="189"/>
                  </a:lnTo>
                  <a:lnTo>
                    <a:pt x="919" y="192"/>
                  </a:lnTo>
                  <a:lnTo>
                    <a:pt x="919" y="192"/>
                  </a:lnTo>
                  <a:lnTo>
                    <a:pt x="906" y="199"/>
                  </a:lnTo>
                  <a:lnTo>
                    <a:pt x="892" y="205"/>
                  </a:lnTo>
                  <a:lnTo>
                    <a:pt x="863" y="216"/>
                  </a:lnTo>
                  <a:lnTo>
                    <a:pt x="848" y="222"/>
                  </a:lnTo>
                  <a:lnTo>
                    <a:pt x="834" y="229"/>
                  </a:lnTo>
                  <a:lnTo>
                    <a:pt x="820" y="236"/>
                  </a:lnTo>
                  <a:lnTo>
                    <a:pt x="807" y="245"/>
                  </a:lnTo>
                  <a:lnTo>
                    <a:pt x="807" y="245"/>
                  </a:lnTo>
                  <a:lnTo>
                    <a:pt x="797" y="253"/>
                  </a:lnTo>
                  <a:lnTo>
                    <a:pt x="789" y="263"/>
                  </a:lnTo>
                  <a:lnTo>
                    <a:pt x="781" y="274"/>
                  </a:lnTo>
                  <a:lnTo>
                    <a:pt x="775" y="286"/>
                  </a:lnTo>
                  <a:lnTo>
                    <a:pt x="769" y="299"/>
                  </a:lnTo>
                  <a:lnTo>
                    <a:pt x="765" y="312"/>
                  </a:lnTo>
                  <a:lnTo>
                    <a:pt x="757" y="336"/>
                  </a:lnTo>
                  <a:lnTo>
                    <a:pt x="757" y="336"/>
                  </a:lnTo>
                  <a:lnTo>
                    <a:pt x="752" y="348"/>
                  </a:lnTo>
                  <a:lnTo>
                    <a:pt x="745" y="360"/>
                  </a:lnTo>
                  <a:lnTo>
                    <a:pt x="730" y="384"/>
                  </a:lnTo>
                  <a:lnTo>
                    <a:pt x="723" y="395"/>
                  </a:lnTo>
                  <a:lnTo>
                    <a:pt x="717" y="407"/>
                  </a:lnTo>
                  <a:lnTo>
                    <a:pt x="714" y="413"/>
                  </a:lnTo>
                  <a:lnTo>
                    <a:pt x="713" y="419"/>
                  </a:lnTo>
                  <a:lnTo>
                    <a:pt x="712" y="426"/>
                  </a:lnTo>
                  <a:lnTo>
                    <a:pt x="711" y="432"/>
                  </a:lnTo>
                  <a:lnTo>
                    <a:pt x="711" y="432"/>
                  </a:lnTo>
                  <a:lnTo>
                    <a:pt x="712" y="437"/>
                  </a:lnTo>
                  <a:lnTo>
                    <a:pt x="714" y="443"/>
                  </a:lnTo>
                  <a:lnTo>
                    <a:pt x="719" y="457"/>
                  </a:lnTo>
                  <a:lnTo>
                    <a:pt x="721" y="464"/>
                  </a:lnTo>
                  <a:lnTo>
                    <a:pt x="721" y="470"/>
                  </a:lnTo>
                  <a:lnTo>
                    <a:pt x="721" y="474"/>
                  </a:lnTo>
                  <a:lnTo>
                    <a:pt x="719" y="476"/>
                  </a:lnTo>
                  <a:lnTo>
                    <a:pt x="717" y="478"/>
                  </a:lnTo>
                  <a:lnTo>
                    <a:pt x="715" y="479"/>
                  </a:lnTo>
                  <a:lnTo>
                    <a:pt x="715" y="479"/>
                  </a:lnTo>
                  <a:lnTo>
                    <a:pt x="712" y="479"/>
                  </a:lnTo>
                  <a:lnTo>
                    <a:pt x="708" y="479"/>
                  </a:lnTo>
                  <a:lnTo>
                    <a:pt x="699" y="474"/>
                  </a:lnTo>
                  <a:lnTo>
                    <a:pt x="689" y="465"/>
                  </a:lnTo>
                  <a:lnTo>
                    <a:pt x="677" y="456"/>
                  </a:lnTo>
                  <a:lnTo>
                    <a:pt x="665" y="447"/>
                  </a:lnTo>
                  <a:lnTo>
                    <a:pt x="653" y="439"/>
                  </a:lnTo>
                  <a:lnTo>
                    <a:pt x="647" y="436"/>
                  </a:lnTo>
                  <a:lnTo>
                    <a:pt x="642" y="433"/>
                  </a:lnTo>
                  <a:lnTo>
                    <a:pt x="636" y="432"/>
                  </a:lnTo>
                  <a:lnTo>
                    <a:pt x="631" y="431"/>
                  </a:lnTo>
                  <a:lnTo>
                    <a:pt x="631" y="431"/>
                  </a:lnTo>
                  <a:lnTo>
                    <a:pt x="623" y="432"/>
                  </a:lnTo>
                  <a:lnTo>
                    <a:pt x="616" y="434"/>
                  </a:lnTo>
                  <a:lnTo>
                    <a:pt x="601" y="438"/>
                  </a:lnTo>
                  <a:lnTo>
                    <a:pt x="601" y="438"/>
                  </a:lnTo>
                  <a:lnTo>
                    <a:pt x="567" y="451"/>
                  </a:lnTo>
                  <a:lnTo>
                    <a:pt x="551" y="458"/>
                  </a:lnTo>
                  <a:lnTo>
                    <a:pt x="535" y="465"/>
                  </a:lnTo>
                  <a:lnTo>
                    <a:pt x="535" y="465"/>
                  </a:lnTo>
                  <a:lnTo>
                    <a:pt x="527" y="470"/>
                  </a:lnTo>
                  <a:lnTo>
                    <a:pt x="519" y="477"/>
                  </a:lnTo>
                  <a:lnTo>
                    <a:pt x="511" y="483"/>
                  </a:lnTo>
                  <a:lnTo>
                    <a:pt x="504" y="490"/>
                  </a:lnTo>
                  <a:lnTo>
                    <a:pt x="499" y="497"/>
                  </a:lnTo>
                  <a:lnTo>
                    <a:pt x="494" y="506"/>
                  </a:lnTo>
                  <a:lnTo>
                    <a:pt x="490" y="515"/>
                  </a:lnTo>
                  <a:lnTo>
                    <a:pt x="488" y="524"/>
                  </a:lnTo>
                  <a:lnTo>
                    <a:pt x="488" y="524"/>
                  </a:lnTo>
                  <a:lnTo>
                    <a:pt x="486" y="533"/>
                  </a:lnTo>
                  <a:lnTo>
                    <a:pt x="486" y="541"/>
                  </a:lnTo>
                  <a:lnTo>
                    <a:pt x="486" y="549"/>
                  </a:lnTo>
                  <a:lnTo>
                    <a:pt x="487" y="557"/>
                  </a:lnTo>
                  <a:lnTo>
                    <a:pt x="489" y="564"/>
                  </a:lnTo>
                  <a:lnTo>
                    <a:pt x="492" y="571"/>
                  </a:lnTo>
                  <a:lnTo>
                    <a:pt x="495" y="578"/>
                  </a:lnTo>
                  <a:lnTo>
                    <a:pt x="499" y="584"/>
                  </a:lnTo>
                  <a:lnTo>
                    <a:pt x="503" y="589"/>
                  </a:lnTo>
                  <a:lnTo>
                    <a:pt x="508" y="594"/>
                  </a:lnTo>
                  <a:lnTo>
                    <a:pt x="515" y="598"/>
                  </a:lnTo>
                  <a:lnTo>
                    <a:pt x="521" y="601"/>
                  </a:lnTo>
                  <a:lnTo>
                    <a:pt x="528" y="603"/>
                  </a:lnTo>
                  <a:lnTo>
                    <a:pt x="535" y="604"/>
                  </a:lnTo>
                  <a:lnTo>
                    <a:pt x="543" y="603"/>
                  </a:lnTo>
                  <a:lnTo>
                    <a:pt x="552" y="602"/>
                  </a:lnTo>
                  <a:lnTo>
                    <a:pt x="552" y="602"/>
                  </a:lnTo>
                  <a:lnTo>
                    <a:pt x="561" y="598"/>
                  </a:lnTo>
                  <a:lnTo>
                    <a:pt x="571" y="593"/>
                  </a:lnTo>
                  <a:lnTo>
                    <a:pt x="582" y="587"/>
                  </a:lnTo>
                  <a:lnTo>
                    <a:pt x="592" y="582"/>
                  </a:lnTo>
                  <a:lnTo>
                    <a:pt x="602" y="578"/>
                  </a:lnTo>
                  <a:lnTo>
                    <a:pt x="607" y="577"/>
                  </a:lnTo>
                  <a:lnTo>
                    <a:pt x="612" y="578"/>
                  </a:lnTo>
                  <a:lnTo>
                    <a:pt x="617" y="579"/>
                  </a:lnTo>
                  <a:lnTo>
                    <a:pt x="622" y="581"/>
                  </a:lnTo>
                  <a:lnTo>
                    <a:pt x="627" y="585"/>
                  </a:lnTo>
                  <a:lnTo>
                    <a:pt x="631" y="590"/>
                  </a:lnTo>
                  <a:lnTo>
                    <a:pt x="631" y="590"/>
                  </a:lnTo>
                  <a:lnTo>
                    <a:pt x="635" y="595"/>
                  </a:lnTo>
                  <a:lnTo>
                    <a:pt x="637" y="602"/>
                  </a:lnTo>
                  <a:lnTo>
                    <a:pt x="639" y="608"/>
                  </a:lnTo>
                  <a:lnTo>
                    <a:pt x="640" y="615"/>
                  </a:lnTo>
                  <a:lnTo>
                    <a:pt x="641" y="629"/>
                  </a:lnTo>
                  <a:lnTo>
                    <a:pt x="642" y="636"/>
                  </a:lnTo>
                  <a:lnTo>
                    <a:pt x="643" y="643"/>
                  </a:lnTo>
                  <a:lnTo>
                    <a:pt x="643" y="643"/>
                  </a:lnTo>
                  <a:lnTo>
                    <a:pt x="646" y="651"/>
                  </a:lnTo>
                  <a:lnTo>
                    <a:pt x="652" y="660"/>
                  </a:lnTo>
                  <a:lnTo>
                    <a:pt x="652" y="660"/>
                  </a:lnTo>
                  <a:lnTo>
                    <a:pt x="657" y="665"/>
                  </a:lnTo>
                  <a:lnTo>
                    <a:pt x="662" y="669"/>
                  </a:lnTo>
                  <a:lnTo>
                    <a:pt x="673" y="678"/>
                  </a:lnTo>
                  <a:lnTo>
                    <a:pt x="684" y="687"/>
                  </a:lnTo>
                  <a:lnTo>
                    <a:pt x="690" y="692"/>
                  </a:lnTo>
                  <a:lnTo>
                    <a:pt x="694" y="698"/>
                  </a:lnTo>
                  <a:lnTo>
                    <a:pt x="694" y="698"/>
                  </a:lnTo>
                  <a:lnTo>
                    <a:pt x="696" y="703"/>
                  </a:lnTo>
                  <a:lnTo>
                    <a:pt x="698" y="709"/>
                  </a:lnTo>
                  <a:lnTo>
                    <a:pt x="702" y="725"/>
                  </a:lnTo>
                  <a:lnTo>
                    <a:pt x="704" y="733"/>
                  </a:lnTo>
                  <a:lnTo>
                    <a:pt x="707" y="740"/>
                  </a:lnTo>
                  <a:lnTo>
                    <a:pt x="709" y="745"/>
                  </a:lnTo>
                  <a:lnTo>
                    <a:pt x="711" y="747"/>
                  </a:lnTo>
                  <a:lnTo>
                    <a:pt x="713" y="749"/>
                  </a:lnTo>
                  <a:lnTo>
                    <a:pt x="713" y="749"/>
                  </a:lnTo>
                  <a:lnTo>
                    <a:pt x="664" y="727"/>
                  </a:lnTo>
                  <a:lnTo>
                    <a:pt x="616" y="705"/>
                  </a:lnTo>
                  <a:lnTo>
                    <a:pt x="568" y="683"/>
                  </a:lnTo>
                  <a:lnTo>
                    <a:pt x="521" y="658"/>
                  </a:lnTo>
                  <a:lnTo>
                    <a:pt x="474" y="632"/>
                  </a:lnTo>
                  <a:lnTo>
                    <a:pt x="452" y="618"/>
                  </a:lnTo>
                  <a:lnTo>
                    <a:pt x="429" y="604"/>
                  </a:lnTo>
                  <a:lnTo>
                    <a:pt x="408" y="589"/>
                  </a:lnTo>
                  <a:lnTo>
                    <a:pt x="387" y="573"/>
                  </a:lnTo>
                  <a:lnTo>
                    <a:pt x="366" y="557"/>
                  </a:lnTo>
                  <a:lnTo>
                    <a:pt x="346" y="540"/>
                  </a:lnTo>
                  <a:lnTo>
                    <a:pt x="346" y="540"/>
                  </a:lnTo>
                  <a:lnTo>
                    <a:pt x="319" y="516"/>
                  </a:lnTo>
                  <a:lnTo>
                    <a:pt x="293" y="492"/>
                  </a:lnTo>
                  <a:lnTo>
                    <a:pt x="281" y="479"/>
                  </a:lnTo>
                  <a:lnTo>
                    <a:pt x="269" y="465"/>
                  </a:lnTo>
                  <a:lnTo>
                    <a:pt x="258" y="452"/>
                  </a:lnTo>
                  <a:lnTo>
                    <a:pt x="248" y="438"/>
                  </a:lnTo>
                  <a:lnTo>
                    <a:pt x="239" y="424"/>
                  </a:lnTo>
                  <a:lnTo>
                    <a:pt x="231" y="409"/>
                  </a:lnTo>
                  <a:lnTo>
                    <a:pt x="224" y="394"/>
                  </a:lnTo>
                  <a:lnTo>
                    <a:pt x="218" y="378"/>
                  </a:lnTo>
                  <a:lnTo>
                    <a:pt x="214" y="361"/>
                  </a:lnTo>
                  <a:lnTo>
                    <a:pt x="212" y="344"/>
                  </a:lnTo>
                  <a:lnTo>
                    <a:pt x="211" y="326"/>
                  </a:lnTo>
                  <a:lnTo>
                    <a:pt x="213" y="307"/>
                  </a:lnTo>
                  <a:lnTo>
                    <a:pt x="213" y="307"/>
                  </a:lnTo>
                  <a:lnTo>
                    <a:pt x="216" y="281"/>
                  </a:lnTo>
                  <a:lnTo>
                    <a:pt x="218" y="250"/>
                  </a:lnTo>
                  <a:lnTo>
                    <a:pt x="219" y="233"/>
                  </a:lnTo>
                  <a:lnTo>
                    <a:pt x="219" y="217"/>
                  </a:lnTo>
                  <a:lnTo>
                    <a:pt x="218" y="200"/>
                  </a:lnTo>
                  <a:lnTo>
                    <a:pt x="216" y="184"/>
                  </a:lnTo>
                  <a:lnTo>
                    <a:pt x="216" y="184"/>
                  </a:lnTo>
                  <a:lnTo>
                    <a:pt x="192" y="208"/>
                  </a:lnTo>
                  <a:lnTo>
                    <a:pt x="169" y="233"/>
                  </a:lnTo>
                  <a:lnTo>
                    <a:pt x="146" y="259"/>
                  </a:lnTo>
                  <a:lnTo>
                    <a:pt x="126" y="287"/>
                  </a:lnTo>
                  <a:lnTo>
                    <a:pt x="106" y="316"/>
                  </a:lnTo>
                  <a:lnTo>
                    <a:pt x="89" y="345"/>
                  </a:lnTo>
                  <a:lnTo>
                    <a:pt x="73" y="375"/>
                  </a:lnTo>
                  <a:lnTo>
                    <a:pt x="58" y="406"/>
                  </a:lnTo>
                  <a:lnTo>
                    <a:pt x="45" y="438"/>
                  </a:lnTo>
                  <a:lnTo>
                    <a:pt x="33" y="471"/>
                  </a:lnTo>
                  <a:lnTo>
                    <a:pt x="23" y="505"/>
                  </a:lnTo>
                  <a:lnTo>
                    <a:pt x="15" y="540"/>
                  </a:lnTo>
                  <a:lnTo>
                    <a:pt x="8" y="574"/>
                  </a:lnTo>
                  <a:lnTo>
                    <a:pt x="4" y="610"/>
                  </a:lnTo>
                  <a:lnTo>
                    <a:pt x="1" y="645"/>
                  </a:lnTo>
                  <a:lnTo>
                    <a:pt x="0" y="683"/>
                  </a:lnTo>
                  <a:lnTo>
                    <a:pt x="0" y="683"/>
                  </a:lnTo>
                  <a:lnTo>
                    <a:pt x="1" y="718"/>
                  </a:lnTo>
                  <a:lnTo>
                    <a:pt x="3" y="752"/>
                  </a:lnTo>
                  <a:lnTo>
                    <a:pt x="8" y="786"/>
                  </a:lnTo>
                  <a:lnTo>
                    <a:pt x="14" y="820"/>
                  </a:lnTo>
                  <a:lnTo>
                    <a:pt x="21" y="853"/>
                  </a:lnTo>
                  <a:lnTo>
                    <a:pt x="30" y="886"/>
                  </a:lnTo>
                  <a:lnTo>
                    <a:pt x="41" y="917"/>
                  </a:lnTo>
                  <a:lnTo>
                    <a:pt x="53" y="948"/>
                  </a:lnTo>
                  <a:lnTo>
                    <a:pt x="67" y="978"/>
                  </a:lnTo>
                  <a:lnTo>
                    <a:pt x="82" y="1007"/>
                  </a:lnTo>
                  <a:lnTo>
                    <a:pt x="98" y="1037"/>
                  </a:lnTo>
                  <a:lnTo>
                    <a:pt x="116" y="1064"/>
                  </a:lnTo>
                  <a:lnTo>
                    <a:pt x="135" y="1091"/>
                  </a:lnTo>
                  <a:lnTo>
                    <a:pt x="155" y="1117"/>
                  </a:lnTo>
                  <a:lnTo>
                    <a:pt x="178" y="1141"/>
                  </a:lnTo>
                  <a:lnTo>
                    <a:pt x="200" y="1165"/>
                  </a:lnTo>
                  <a:lnTo>
                    <a:pt x="224" y="1188"/>
                  </a:lnTo>
                  <a:lnTo>
                    <a:pt x="248" y="1210"/>
                  </a:lnTo>
                  <a:lnTo>
                    <a:pt x="274" y="1230"/>
                  </a:lnTo>
                  <a:lnTo>
                    <a:pt x="301" y="1249"/>
                  </a:lnTo>
                  <a:lnTo>
                    <a:pt x="328" y="1267"/>
                  </a:lnTo>
                  <a:lnTo>
                    <a:pt x="358" y="1283"/>
                  </a:lnTo>
                  <a:lnTo>
                    <a:pt x="387" y="1298"/>
                  </a:lnTo>
                  <a:lnTo>
                    <a:pt x="417" y="1312"/>
                  </a:lnTo>
                  <a:lnTo>
                    <a:pt x="448" y="1324"/>
                  </a:lnTo>
                  <a:lnTo>
                    <a:pt x="479" y="1335"/>
                  </a:lnTo>
                  <a:lnTo>
                    <a:pt x="513" y="1344"/>
                  </a:lnTo>
                  <a:lnTo>
                    <a:pt x="545" y="1351"/>
                  </a:lnTo>
                  <a:lnTo>
                    <a:pt x="579" y="1357"/>
                  </a:lnTo>
                  <a:lnTo>
                    <a:pt x="613" y="1362"/>
                  </a:lnTo>
                  <a:lnTo>
                    <a:pt x="647" y="1364"/>
                  </a:lnTo>
                  <a:lnTo>
                    <a:pt x="682" y="1365"/>
                  </a:lnTo>
                  <a:lnTo>
                    <a:pt x="682" y="1365"/>
                  </a:lnTo>
                  <a:lnTo>
                    <a:pt x="705" y="1365"/>
                  </a:lnTo>
                  <a:lnTo>
                    <a:pt x="726" y="1364"/>
                  </a:lnTo>
                  <a:lnTo>
                    <a:pt x="748" y="1362"/>
                  </a:lnTo>
                  <a:lnTo>
                    <a:pt x="769" y="1360"/>
                  </a:lnTo>
                  <a:lnTo>
                    <a:pt x="790" y="1357"/>
                  </a:lnTo>
                  <a:lnTo>
                    <a:pt x="810" y="1353"/>
                  </a:lnTo>
                  <a:lnTo>
                    <a:pt x="831" y="1349"/>
                  </a:lnTo>
                  <a:lnTo>
                    <a:pt x="851" y="1344"/>
                  </a:lnTo>
                  <a:lnTo>
                    <a:pt x="851" y="1344"/>
                  </a:lnTo>
                  <a:lnTo>
                    <a:pt x="858" y="1324"/>
                  </a:lnTo>
                  <a:lnTo>
                    <a:pt x="863" y="1303"/>
                  </a:lnTo>
                  <a:lnTo>
                    <a:pt x="869" y="1282"/>
                  </a:lnTo>
                  <a:lnTo>
                    <a:pt x="872" y="1261"/>
                  </a:lnTo>
                  <a:lnTo>
                    <a:pt x="872" y="1261"/>
                  </a:lnTo>
                  <a:lnTo>
                    <a:pt x="873" y="1248"/>
                  </a:lnTo>
                  <a:lnTo>
                    <a:pt x="873" y="1236"/>
                  </a:lnTo>
                  <a:lnTo>
                    <a:pt x="871" y="1226"/>
                  </a:lnTo>
                  <a:lnTo>
                    <a:pt x="869" y="1216"/>
                  </a:lnTo>
                  <a:lnTo>
                    <a:pt x="865" y="1206"/>
                  </a:lnTo>
                  <a:lnTo>
                    <a:pt x="860" y="1198"/>
                  </a:lnTo>
                  <a:lnTo>
                    <a:pt x="855" y="1189"/>
                  </a:lnTo>
                  <a:lnTo>
                    <a:pt x="849" y="1181"/>
                  </a:lnTo>
                  <a:lnTo>
                    <a:pt x="843" y="1174"/>
                  </a:lnTo>
                  <a:lnTo>
                    <a:pt x="836" y="1167"/>
                  </a:lnTo>
                  <a:lnTo>
                    <a:pt x="820" y="1153"/>
                  </a:lnTo>
                  <a:lnTo>
                    <a:pt x="804" y="1139"/>
                  </a:lnTo>
                  <a:lnTo>
                    <a:pt x="787" y="1125"/>
                  </a:lnTo>
                  <a:lnTo>
                    <a:pt x="787" y="1125"/>
                  </a:lnTo>
                  <a:lnTo>
                    <a:pt x="778" y="1116"/>
                  </a:lnTo>
                  <a:lnTo>
                    <a:pt x="770" y="1105"/>
                  </a:lnTo>
                  <a:lnTo>
                    <a:pt x="761" y="1093"/>
                  </a:lnTo>
                  <a:lnTo>
                    <a:pt x="754" y="1080"/>
                  </a:lnTo>
                  <a:lnTo>
                    <a:pt x="746" y="1065"/>
                  </a:lnTo>
                  <a:lnTo>
                    <a:pt x="739" y="1049"/>
                  </a:lnTo>
                  <a:lnTo>
                    <a:pt x="733" y="1033"/>
                  </a:lnTo>
                  <a:lnTo>
                    <a:pt x="728" y="1016"/>
                  </a:lnTo>
                  <a:lnTo>
                    <a:pt x="723" y="998"/>
                  </a:lnTo>
                  <a:lnTo>
                    <a:pt x="719" y="981"/>
                  </a:lnTo>
                  <a:lnTo>
                    <a:pt x="716" y="965"/>
                  </a:lnTo>
                  <a:lnTo>
                    <a:pt x="714" y="948"/>
                  </a:lnTo>
                  <a:lnTo>
                    <a:pt x="713" y="933"/>
                  </a:lnTo>
                  <a:lnTo>
                    <a:pt x="714" y="918"/>
                  </a:lnTo>
                  <a:lnTo>
                    <a:pt x="715" y="905"/>
                  </a:lnTo>
                  <a:lnTo>
                    <a:pt x="718" y="893"/>
                  </a:lnTo>
                  <a:lnTo>
                    <a:pt x="718" y="893"/>
                  </a:lnTo>
                  <a:lnTo>
                    <a:pt x="723" y="881"/>
                  </a:lnTo>
                  <a:lnTo>
                    <a:pt x="729" y="869"/>
                  </a:lnTo>
                  <a:lnTo>
                    <a:pt x="742" y="847"/>
                  </a:lnTo>
                  <a:lnTo>
                    <a:pt x="749" y="836"/>
                  </a:lnTo>
                  <a:lnTo>
                    <a:pt x="756" y="824"/>
                  </a:lnTo>
                  <a:lnTo>
                    <a:pt x="762" y="812"/>
                  </a:lnTo>
                  <a:lnTo>
                    <a:pt x="766" y="800"/>
                  </a:lnTo>
                  <a:lnTo>
                    <a:pt x="766" y="800"/>
                  </a:lnTo>
                  <a:lnTo>
                    <a:pt x="767" y="796"/>
                  </a:lnTo>
                  <a:lnTo>
                    <a:pt x="767" y="791"/>
                  </a:lnTo>
                  <a:lnTo>
                    <a:pt x="766" y="783"/>
                  </a:lnTo>
                  <a:lnTo>
                    <a:pt x="763" y="774"/>
                  </a:lnTo>
                  <a:lnTo>
                    <a:pt x="759" y="765"/>
                  </a:lnTo>
                  <a:lnTo>
                    <a:pt x="755" y="757"/>
                  </a:lnTo>
                  <a:lnTo>
                    <a:pt x="752" y="749"/>
                  </a:lnTo>
                  <a:lnTo>
                    <a:pt x="750" y="741"/>
                  </a:lnTo>
                  <a:lnTo>
                    <a:pt x="749" y="737"/>
                  </a:lnTo>
                  <a:lnTo>
                    <a:pt x="750" y="734"/>
                  </a:lnTo>
                  <a:lnTo>
                    <a:pt x="750" y="734"/>
                  </a:lnTo>
                  <a:lnTo>
                    <a:pt x="752" y="727"/>
                  </a:lnTo>
                  <a:lnTo>
                    <a:pt x="755" y="720"/>
                  </a:lnTo>
                  <a:lnTo>
                    <a:pt x="759" y="714"/>
                  </a:lnTo>
                  <a:lnTo>
                    <a:pt x="763" y="709"/>
                  </a:lnTo>
                  <a:lnTo>
                    <a:pt x="768" y="704"/>
                  </a:lnTo>
                  <a:lnTo>
                    <a:pt x="774" y="699"/>
                  </a:lnTo>
                  <a:lnTo>
                    <a:pt x="780" y="695"/>
                  </a:lnTo>
                  <a:lnTo>
                    <a:pt x="787" y="692"/>
                  </a:lnTo>
                  <a:lnTo>
                    <a:pt x="802" y="686"/>
                  </a:lnTo>
                  <a:lnTo>
                    <a:pt x="819" y="682"/>
                  </a:lnTo>
                  <a:lnTo>
                    <a:pt x="837" y="679"/>
                  </a:lnTo>
                  <a:lnTo>
                    <a:pt x="856" y="677"/>
                  </a:lnTo>
                  <a:lnTo>
                    <a:pt x="876" y="676"/>
                  </a:lnTo>
                  <a:lnTo>
                    <a:pt x="895" y="677"/>
                  </a:lnTo>
                  <a:lnTo>
                    <a:pt x="914" y="678"/>
                  </a:lnTo>
                  <a:lnTo>
                    <a:pt x="931" y="679"/>
                  </a:lnTo>
                  <a:lnTo>
                    <a:pt x="963" y="684"/>
                  </a:lnTo>
                  <a:lnTo>
                    <a:pt x="987" y="689"/>
                  </a:lnTo>
                  <a:lnTo>
                    <a:pt x="987" y="689"/>
                  </a:lnTo>
                  <a:lnTo>
                    <a:pt x="1018" y="698"/>
                  </a:lnTo>
                  <a:lnTo>
                    <a:pt x="1049" y="708"/>
                  </a:lnTo>
                  <a:lnTo>
                    <a:pt x="1079" y="721"/>
                  </a:lnTo>
                  <a:lnTo>
                    <a:pt x="1108" y="735"/>
                  </a:lnTo>
                  <a:lnTo>
                    <a:pt x="1137" y="751"/>
                  </a:lnTo>
                  <a:lnTo>
                    <a:pt x="1165" y="768"/>
                  </a:lnTo>
                  <a:lnTo>
                    <a:pt x="1191" y="786"/>
                  </a:lnTo>
                  <a:lnTo>
                    <a:pt x="1218" y="806"/>
                  </a:lnTo>
                  <a:lnTo>
                    <a:pt x="1218" y="806"/>
                  </a:lnTo>
                  <a:lnTo>
                    <a:pt x="1245" y="828"/>
                  </a:lnTo>
                  <a:lnTo>
                    <a:pt x="1274" y="853"/>
                  </a:lnTo>
                  <a:lnTo>
                    <a:pt x="1288" y="866"/>
                  </a:lnTo>
                  <a:lnTo>
                    <a:pt x="1302" y="880"/>
                  </a:lnTo>
                  <a:lnTo>
                    <a:pt x="1315" y="894"/>
                  </a:lnTo>
                  <a:lnTo>
                    <a:pt x="1327" y="909"/>
                  </a:lnTo>
                  <a:lnTo>
                    <a:pt x="1327" y="909"/>
                  </a:lnTo>
                  <a:lnTo>
                    <a:pt x="1336" y="882"/>
                  </a:lnTo>
                  <a:lnTo>
                    <a:pt x="1344" y="855"/>
                  </a:lnTo>
                  <a:lnTo>
                    <a:pt x="1350" y="827"/>
                  </a:lnTo>
                  <a:lnTo>
                    <a:pt x="1356" y="799"/>
                  </a:lnTo>
                  <a:lnTo>
                    <a:pt x="1360" y="770"/>
                  </a:lnTo>
                  <a:lnTo>
                    <a:pt x="1363" y="741"/>
                  </a:lnTo>
                  <a:lnTo>
                    <a:pt x="1365" y="712"/>
                  </a:lnTo>
                  <a:lnTo>
                    <a:pt x="1366" y="683"/>
                  </a:lnTo>
                  <a:lnTo>
                    <a:pt x="1366" y="683"/>
                  </a:lnTo>
                  <a:lnTo>
                    <a:pt x="1365" y="647"/>
                  </a:lnTo>
                  <a:lnTo>
                    <a:pt x="1362" y="613"/>
                  </a:lnTo>
                  <a:lnTo>
                    <a:pt x="1358" y="579"/>
                  </a:lnTo>
                  <a:lnTo>
                    <a:pt x="1352" y="545"/>
                  </a:lnTo>
                  <a:lnTo>
                    <a:pt x="1344" y="512"/>
                  </a:lnTo>
                  <a:lnTo>
                    <a:pt x="1335" y="480"/>
                  </a:lnTo>
                  <a:lnTo>
                    <a:pt x="1324" y="448"/>
                  </a:lnTo>
                  <a:lnTo>
                    <a:pt x="1312" y="417"/>
                  </a:lnTo>
                  <a:lnTo>
                    <a:pt x="1299" y="387"/>
                  </a:lnTo>
                  <a:lnTo>
                    <a:pt x="1283" y="357"/>
                  </a:lnTo>
                  <a:lnTo>
                    <a:pt x="1267" y="329"/>
                  </a:lnTo>
                  <a:lnTo>
                    <a:pt x="1249" y="301"/>
                  </a:lnTo>
                  <a:lnTo>
                    <a:pt x="1230" y="274"/>
                  </a:lnTo>
                  <a:lnTo>
                    <a:pt x="1209" y="248"/>
                  </a:lnTo>
                  <a:lnTo>
                    <a:pt x="1188" y="223"/>
                  </a:lnTo>
                  <a:lnTo>
                    <a:pt x="1165" y="200"/>
                  </a:lnTo>
                  <a:lnTo>
                    <a:pt x="1142" y="177"/>
                  </a:lnTo>
                  <a:lnTo>
                    <a:pt x="1117" y="156"/>
                  </a:lnTo>
                  <a:lnTo>
                    <a:pt x="1091" y="136"/>
                  </a:lnTo>
                  <a:lnTo>
                    <a:pt x="1065" y="117"/>
                  </a:lnTo>
                  <a:lnTo>
                    <a:pt x="1036" y="98"/>
                  </a:lnTo>
                  <a:lnTo>
                    <a:pt x="1008" y="82"/>
                  </a:lnTo>
                  <a:lnTo>
                    <a:pt x="978" y="67"/>
                  </a:lnTo>
                  <a:lnTo>
                    <a:pt x="948" y="53"/>
                  </a:lnTo>
                  <a:lnTo>
                    <a:pt x="918" y="41"/>
                  </a:lnTo>
                  <a:lnTo>
                    <a:pt x="886" y="30"/>
                  </a:lnTo>
                  <a:lnTo>
                    <a:pt x="853" y="21"/>
                  </a:lnTo>
                  <a:lnTo>
                    <a:pt x="820" y="13"/>
                  </a:lnTo>
                  <a:lnTo>
                    <a:pt x="787" y="7"/>
                  </a:lnTo>
                  <a:lnTo>
                    <a:pt x="753" y="3"/>
                  </a:lnTo>
                  <a:lnTo>
                    <a:pt x="718" y="0"/>
                  </a:lnTo>
                  <a:lnTo>
                    <a:pt x="682" y="0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6D90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6"/>
            <p:cNvSpPr>
              <a:spLocks noEditPoints="1"/>
            </p:cNvSpPr>
            <p:nvPr/>
          </p:nvSpPr>
          <p:spPr bwMode="auto">
            <a:xfrm>
              <a:off x="2074554" y="1503122"/>
              <a:ext cx="2508587" cy="2399468"/>
            </a:xfrm>
            <a:custGeom>
              <a:avLst/>
              <a:gdLst>
                <a:gd name="T0" fmla="*/ 7925 w 11035"/>
                <a:gd name="T1" fmla="*/ 43 h 10555"/>
                <a:gd name="T2" fmla="*/ 7324 w 11035"/>
                <a:gd name="T3" fmla="*/ 0 h 10555"/>
                <a:gd name="T4" fmla="*/ 6726 w 11035"/>
                <a:gd name="T5" fmla="*/ 38 h 10555"/>
                <a:gd name="T6" fmla="*/ 6140 w 11035"/>
                <a:gd name="T7" fmla="*/ 148 h 10555"/>
                <a:gd name="T8" fmla="*/ 5568 w 11035"/>
                <a:gd name="T9" fmla="*/ 325 h 10555"/>
                <a:gd name="T10" fmla="*/ 5015 w 11035"/>
                <a:gd name="T11" fmla="*/ 566 h 10555"/>
                <a:gd name="T12" fmla="*/ 4484 w 11035"/>
                <a:gd name="T13" fmla="*/ 862 h 10555"/>
                <a:gd name="T14" fmla="*/ 3767 w 11035"/>
                <a:gd name="T15" fmla="*/ 1374 h 10555"/>
                <a:gd name="T16" fmla="*/ 2869 w 11035"/>
                <a:gd name="T17" fmla="*/ 2201 h 10555"/>
                <a:gd name="T18" fmla="*/ 2084 w 11035"/>
                <a:gd name="T19" fmla="*/ 3145 h 10555"/>
                <a:gd name="T20" fmla="*/ 1416 w 11035"/>
                <a:gd name="T21" fmla="*/ 4184 h 10555"/>
                <a:gd name="T22" fmla="*/ 870 w 11035"/>
                <a:gd name="T23" fmla="*/ 5294 h 10555"/>
                <a:gd name="T24" fmla="*/ 454 w 11035"/>
                <a:gd name="T25" fmla="*/ 6454 h 10555"/>
                <a:gd name="T26" fmla="*/ 169 w 11035"/>
                <a:gd name="T27" fmla="*/ 7642 h 10555"/>
                <a:gd name="T28" fmla="*/ 38 w 11035"/>
                <a:gd name="T29" fmla="*/ 8614 h 10555"/>
                <a:gd name="T30" fmla="*/ 1 w 11035"/>
                <a:gd name="T31" fmla="*/ 9546 h 10555"/>
                <a:gd name="T32" fmla="*/ 32 w 11035"/>
                <a:gd name="T33" fmla="*/ 10095 h 10555"/>
                <a:gd name="T34" fmla="*/ 82 w 11035"/>
                <a:gd name="T35" fmla="*/ 10497 h 10555"/>
                <a:gd name="T36" fmla="*/ 202 w 11035"/>
                <a:gd name="T37" fmla="*/ 10200 h 10555"/>
                <a:gd name="T38" fmla="*/ 517 w 11035"/>
                <a:gd name="T39" fmla="*/ 9480 h 10555"/>
                <a:gd name="T40" fmla="*/ 861 w 11035"/>
                <a:gd name="T41" fmla="*/ 8862 h 10555"/>
                <a:gd name="T42" fmla="*/ 1232 w 11035"/>
                <a:gd name="T43" fmla="*/ 8336 h 10555"/>
                <a:gd name="T44" fmla="*/ 1626 w 11035"/>
                <a:gd name="T45" fmla="*/ 7894 h 10555"/>
                <a:gd name="T46" fmla="*/ 2043 w 11035"/>
                <a:gd name="T47" fmla="*/ 7527 h 10555"/>
                <a:gd name="T48" fmla="*/ 2479 w 11035"/>
                <a:gd name="T49" fmla="*/ 7229 h 10555"/>
                <a:gd name="T50" fmla="*/ 2933 w 11035"/>
                <a:gd name="T51" fmla="*/ 6988 h 10555"/>
                <a:gd name="T52" fmla="*/ 3720 w 11035"/>
                <a:gd name="T53" fmla="*/ 6695 h 10555"/>
                <a:gd name="T54" fmla="*/ 4704 w 11035"/>
                <a:gd name="T55" fmla="*/ 6470 h 10555"/>
                <a:gd name="T56" fmla="*/ 6277 w 11035"/>
                <a:gd name="T57" fmla="*/ 6247 h 10555"/>
                <a:gd name="T58" fmla="*/ 6667 w 11035"/>
                <a:gd name="T59" fmla="*/ 6172 h 10555"/>
                <a:gd name="T60" fmla="*/ 7091 w 11035"/>
                <a:gd name="T61" fmla="*/ 6040 h 10555"/>
                <a:gd name="T62" fmla="*/ 7669 w 11035"/>
                <a:gd name="T63" fmla="*/ 5769 h 10555"/>
                <a:gd name="T64" fmla="*/ 8388 w 11035"/>
                <a:gd name="T65" fmla="*/ 5254 h 10555"/>
                <a:gd name="T66" fmla="*/ 8933 w 11035"/>
                <a:gd name="T67" fmla="*/ 4681 h 10555"/>
                <a:gd name="T68" fmla="*/ 9418 w 11035"/>
                <a:gd name="T69" fmla="*/ 3964 h 10555"/>
                <a:gd name="T70" fmla="*/ 9622 w 11035"/>
                <a:gd name="T71" fmla="*/ 3529 h 10555"/>
                <a:gd name="T72" fmla="*/ 9787 w 11035"/>
                <a:gd name="T73" fmla="*/ 2977 h 10555"/>
                <a:gd name="T74" fmla="*/ 9957 w 11035"/>
                <a:gd name="T75" fmla="*/ 2453 h 10555"/>
                <a:gd name="T76" fmla="*/ 10186 w 11035"/>
                <a:gd name="T77" fmla="*/ 2082 h 10555"/>
                <a:gd name="T78" fmla="*/ 10357 w 11035"/>
                <a:gd name="T79" fmla="*/ 1934 h 10555"/>
                <a:gd name="T80" fmla="*/ 10701 w 11035"/>
                <a:gd name="T81" fmla="*/ 1793 h 10555"/>
                <a:gd name="T82" fmla="*/ 10927 w 11035"/>
                <a:gd name="T83" fmla="*/ 1772 h 10555"/>
                <a:gd name="T84" fmla="*/ 11035 w 11035"/>
                <a:gd name="T85" fmla="*/ 1823 h 10555"/>
                <a:gd name="T86" fmla="*/ 10382 w 11035"/>
                <a:gd name="T87" fmla="*/ 1207 h 10555"/>
                <a:gd name="T88" fmla="*/ 9665 w 11035"/>
                <a:gd name="T89" fmla="*/ 680 h 10555"/>
                <a:gd name="T90" fmla="*/ 8872 w 11035"/>
                <a:gd name="T91" fmla="*/ 282 h 10555"/>
                <a:gd name="T92" fmla="*/ 8395 w 11035"/>
                <a:gd name="T93" fmla="*/ 132 h 10555"/>
                <a:gd name="T94" fmla="*/ 8079 w 11035"/>
                <a:gd name="T95" fmla="*/ 2723 h 10555"/>
                <a:gd name="T96" fmla="*/ 7737 w 11035"/>
                <a:gd name="T97" fmla="*/ 2526 h 10555"/>
                <a:gd name="T98" fmla="*/ 7509 w 11035"/>
                <a:gd name="T99" fmla="*/ 2206 h 10555"/>
                <a:gd name="T100" fmla="*/ 7437 w 11035"/>
                <a:gd name="T101" fmla="*/ 1851 h 10555"/>
                <a:gd name="T102" fmla="*/ 7528 w 11035"/>
                <a:gd name="T103" fmla="*/ 1454 h 10555"/>
                <a:gd name="T104" fmla="*/ 7770 w 11035"/>
                <a:gd name="T105" fmla="*/ 1146 h 10555"/>
                <a:gd name="T106" fmla="*/ 8122 w 11035"/>
                <a:gd name="T107" fmla="*/ 966 h 10555"/>
                <a:gd name="T108" fmla="*/ 8489 w 11035"/>
                <a:gd name="T109" fmla="*/ 948 h 10555"/>
                <a:gd name="T110" fmla="*/ 8861 w 11035"/>
                <a:gd name="T111" fmla="*/ 1093 h 10555"/>
                <a:gd name="T112" fmla="*/ 9132 w 11035"/>
                <a:gd name="T113" fmla="*/ 1377 h 10555"/>
                <a:gd name="T114" fmla="*/ 9260 w 11035"/>
                <a:gd name="T115" fmla="*/ 1757 h 10555"/>
                <a:gd name="T116" fmla="*/ 9223 w 11035"/>
                <a:gd name="T117" fmla="*/ 2122 h 10555"/>
                <a:gd name="T118" fmla="*/ 9026 w 11035"/>
                <a:gd name="T119" fmla="*/ 2464 h 10555"/>
                <a:gd name="T120" fmla="*/ 8705 w 11035"/>
                <a:gd name="T121" fmla="*/ 2692 h 10555"/>
                <a:gd name="T122" fmla="*/ 8350 w 11035"/>
                <a:gd name="T123" fmla="*/ 2764 h 10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035" h="10555">
                  <a:moveTo>
                    <a:pt x="8395" y="132"/>
                  </a:moveTo>
                  <a:lnTo>
                    <a:pt x="8395" y="132"/>
                  </a:lnTo>
                  <a:lnTo>
                    <a:pt x="8328" y="116"/>
                  </a:lnTo>
                  <a:lnTo>
                    <a:pt x="8261" y="101"/>
                  </a:lnTo>
                  <a:lnTo>
                    <a:pt x="8194" y="87"/>
                  </a:lnTo>
                  <a:lnTo>
                    <a:pt x="8127" y="75"/>
                  </a:lnTo>
                  <a:lnTo>
                    <a:pt x="8060" y="63"/>
                  </a:lnTo>
                  <a:lnTo>
                    <a:pt x="7992" y="52"/>
                  </a:lnTo>
                  <a:lnTo>
                    <a:pt x="7925" y="43"/>
                  </a:lnTo>
                  <a:lnTo>
                    <a:pt x="7859" y="34"/>
                  </a:lnTo>
                  <a:lnTo>
                    <a:pt x="7791" y="26"/>
                  </a:lnTo>
                  <a:lnTo>
                    <a:pt x="7724" y="19"/>
                  </a:lnTo>
                  <a:lnTo>
                    <a:pt x="7658" y="13"/>
                  </a:lnTo>
                  <a:lnTo>
                    <a:pt x="7590" y="9"/>
                  </a:lnTo>
                  <a:lnTo>
                    <a:pt x="7524" y="5"/>
                  </a:lnTo>
                  <a:lnTo>
                    <a:pt x="7456" y="3"/>
                  </a:lnTo>
                  <a:lnTo>
                    <a:pt x="7390" y="1"/>
                  </a:lnTo>
                  <a:lnTo>
                    <a:pt x="7324" y="0"/>
                  </a:lnTo>
                  <a:lnTo>
                    <a:pt x="7256" y="1"/>
                  </a:lnTo>
                  <a:lnTo>
                    <a:pt x="7190" y="2"/>
                  </a:lnTo>
                  <a:lnTo>
                    <a:pt x="7123" y="4"/>
                  </a:lnTo>
                  <a:lnTo>
                    <a:pt x="7057" y="8"/>
                  </a:lnTo>
                  <a:lnTo>
                    <a:pt x="6991" y="12"/>
                  </a:lnTo>
                  <a:lnTo>
                    <a:pt x="6924" y="17"/>
                  </a:lnTo>
                  <a:lnTo>
                    <a:pt x="6858" y="24"/>
                  </a:lnTo>
                  <a:lnTo>
                    <a:pt x="6793" y="30"/>
                  </a:lnTo>
                  <a:lnTo>
                    <a:pt x="6726" y="38"/>
                  </a:lnTo>
                  <a:lnTo>
                    <a:pt x="6661" y="47"/>
                  </a:lnTo>
                  <a:lnTo>
                    <a:pt x="6595" y="56"/>
                  </a:lnTo>
                  <a:lnTo>
                    <a:pt x="6530" y="67"/>
                  </a:lnTo>
                  <a:lnTo>
                    <a:pt x="6465" y="78"/>
                  </a:lnTo>
                  <a:lnTo>
                    <a:pt x="6399" y="90"/>
                  </a:lnTo>
                  <a:lnTo>
                    <a:pt x="6334" y="103"/>
                  </a:lnTo>
                  <a:lnTo>
                    <a:pt x="6270" y="117"/>
                  </a:lnTo>
                  <a:lnTo>
                    <a:pt x="6204" y="132"/>
                  </a:lnTo>
                  <a:lnTo>
                    <a:pt x="6140" y="148"/>
                  </a:lnTo>
                  <a:lnTo>
                    <a:pt x="6076" y="164"/>
                  </a:lnTo>
                  <a:lnTo>
                    <a:pt x="6011" y="181"/>
                  </a:lnTo>
                  <a:lnTo>
                    <a:pt x="5948" y="199"/>
                  </a:lnTo>
                  <a:lnTo>
                    <a:pt x="5883" y="219"/>
                  </a:lnTo>
                  <a:lnTo>
                    <a:pt x="5820" y="239"/>
                  </a:lnTo>
                  <a:lnTo>
                    <a:pt x="5757" y="259"/>
                  </a:lnTo>
                  <a:lnTo>
                    <a:pt x="5693" y="280"/>
                  </a:lnTo>
                  <a:lnTo>
                    <a:pt x="5630" y="302"/>
                  </a:lnTo>
                  <a:lnTo>
                    <a:pt x="5568" y="325"/>
                  </a:lnTo>
                  <a:lnTo>
                    <a:pt x="5505" y="349"/>
                  </a:lnTo>
                  <a:lnTo>
                    <a:pt x="5443" y="373"/>
                  </a:lnTo>
                  <a:lnTo>
                    <a:pt x="5381" y="399"/>
                  </a:lnTo>
                  <a:lnTo>
                    <a:pt x="5319" y="425"/>
                  </a:lnTo>
                  <a:lnTo>
                    <a:pt x="5258" y="452"/>
                  </a:lnTo>
                  <a:lnTo>
                    <a:pt x="5197" y="479"/>
                  </a:lnTo>
                  <a:lnTo>
                    <a:pt x="5135" y="507"/>
                  </a:lnTo>
                  <a:lnTo>
                    <a:pt x="5075" y="536"/>
                  </a:lnTo>
                  <a:lnTo>
                    <a:pt x="5015" y="566"/>
                  </a:lnTo>
                  <a:lnTo>
                    <a:pt x="4954" y="596"/>
                  </a:lnTo>
                  <a:lnTo>
                    <a:pt x="4895" y="627"/>
                  </a:lnTo>
                  <a:lnTo>
                    <a:pt x="4834" y="658"/>
                  </a:lnTo>
                  <a:lnTo>
                    <a:pt x="4775" y="691"/>
                  </a:lnTo>
                  <a:lnTo>
                    <a:pt x="4717" y="723"/>
                  </a:lnTo>
                  <a:lnTo>
                    <a:pt x="4658" y="758"/>
                  </a:lnTo>
                  <a:lnTo>
                    <a:pt x="4600" y="792"/>
                  </a:lnTo>
                  <a:lnTo>
                    <a:pt x="4542" y="827"/>
                  </a:lnTo>
                  <a:lnTo>
                    <a:pt x="4484" y="862"/>
                  </a:lnTo>
                  <a:lnTo>
                    <a:pt x="4427" y="899"/>
                  </a:lnTo>
                  <a:lnTo>
                    <a:pt x="4370" y="936"/>
                  </a:lnTo>
                  <a:lnTo>
                    <a:pt x="4314" y="974"/>
                  </a:lnTo>
                  <a:lnTo>
                    <a:pt x="4314" y="974"/>
                  </a:lnTo>
                  <a:lnTo>
                    <a:pt x="4202" y="1050"/>
                  </a:lnTo>
                  <a:lnTo>
                    <a:pt x="4091" y="1129"/>
                  </a:lnTo>
                  <a:lnTo>
                    <a:pt x="3982" y="1208"/>
                  </a:lnTo>
                  <a:lnTo>
                    <a:pt x="3874" y="1291"/>
                  </a:lnTo>
                  <a:lnTo>
                    <a:pt x="3767" y="1374"/>
                  </a:lnTo>
                  <a:lnTo>
                    <a:pt x="3663" y="1459"/>
                  </a:lnTo>
                  <a:lnTo>
                    <a:pt x="3558" y="1546"/>
                  </a:lnTo>
                  <a:lnTo>
                    <a:pt x="3456" y="1635"/>
                  </a:lnTo>
                  <a:lnTo>
                    <a:pt x="3355" y="1726"/>
                  </a:lnTo>
                  <a:lnTo>
                    <a:pt x="3254" y="1817"/>
                  </a:lnTo>
                  <a:lnTo>
                    <a:pt x="3157" y="1911"/>
                  </a:lnTo>
                  <a:lnTo>
                    <a:pt x="3059" y="2007"/>
                  </a:lnTo>
                  <a:lnTo>
                    <a:pt x="2964" y="2103"/>
                  </a:lnTo>
                  <a:lnTo>
                    <a:pt x="2869" y="2201"/>
                  </a:lnTo>
                  <a:lnTo>
                    <a:pt x="2777" y="2300"/>
                  </a:lnTo>
                  <a:lnTo>
                    <a:pt x="2685" y="2402"/>
                  </a:lnTo>
                  <a:lnTo>
                    <a:pt x="2595" y="2503"/>
                  </a:lnTo>
                  <a:lnTo>
                    <a:pt x="2506" y="2607"/>
                  </a:lnTo>
                  <a:lnTo>
                    <a:pt x="2419" y="2712"/>
                  </a:lnTo>
                  <a:lnTo>
                    <a:pt x="2332" y="2819"/>
                  </a:lnTo>
                  <a:lnTo>
                    <a:pt x="2248" y="2926"/>
                  </a:lnTo>
                  <a:lnTo>
                    <a:pt x="2165" y="3035"/>
                  </a:lnTo>
                  <a:lnTo>
                    <a:pt x="2084" y="3145"/>
                  </a:lnTo>
                  <a:lnTo>
                    <a:pt x="2003" y="3256"/>
                  </a:lnTo>
                  <a:lnTo>
                    <a:pt x="1925" y="3368"/>
                  </a:lnTo>
                  <a:lnTo>
                    <a:pt x="1848" y="3482"/>
                  </a:lnTo>
                  <a:lnTo>
                    <a:pt x="1772" y="3596"/>
                  </a:lnTo>
                  <a:lnTo>
                    <a:pt x="1698" y="3712"/>
                  </a:lnTo>
                  <a:lnTo>
                    <a:pt x="1625" y="3828"/>
                  </a:lnTo>
                  <a:lnTo>
                    <a:pt x="1554" y="3945"/>
                  </a:lnTo>
                  <a:lnTo>
                    <a:pt x="1483" y="4064"/>
                  </a:lnTo>
                  <a:lnTo>
                    <a:pt x="1416" y="4184"/>
                  </a:lnTo>
                  <a:lnTo>
                    <a:pt x="1349" y="4303"/>
                  </a:lnTo>
                  <a:lnTo>
                    <a:pt x="1283" y="4425"/>
                  </a:lnTo>
                  <a:lnTo>
                    <a:pt x="1220" y="4547"/>
                  </a:lnTo>
                  <a:lnTo>
                    <a:pt x="1158" y="4669"/>
                  </a:lnTo>
                  <a:lnTo>
                    <a:pt x="1097" y="4793"/>
                  </a:lnTo>
                  <a:lnTo>
                    <a:pt x="1038" y="4918"/>
                  </a:lnTo>
                  <a:lnTo>
                    <a:pt x="981" y="5042"/>
                  </a:lnTo>
                  <a:lnTo>
                    <a:pt x="924" y="5168"/>
                  </a:lnTo>
                  <a:lnTo>
                    <a:pt x="870" y="5294"/>
                  </a:lnTo>
                  <a:lnTo>
                    <a:pt x="818" y="5421"/>
                  </a:lnTo>
                  <a:lnTo>
                    <a:pt x="766" y="5548"/>
                  </a:lnTo>
                  <a:lnTo>
                    <a:pt x="717" y="5676"/>
                  </a:lnTo>
                  <a:lnTo>
                    <a:pt x="669" y="5805"/>
                  </a:lnTo>
                  <a:lnTo>
                    <a:pt x="623" y="5934"/>
                  </a:lnTo>
                  <a:lnTo>
                    <a:pt x="577" y="6063"/>
                  </a:lnTo>
                  <a:lnTo>
                    <a:pt x="534" y="6194"/>
                  </a:lnTo>
                  <a:lnTo>
                    <a:pt x="493" y="6324"/>
                  </a:lnTo>
                  <a:lnTo>
                    <a:pt x="454" y="6454"/>
                  </a:lnTo>
                  <a:lnTo>
                    <a:pt x="414" y="6585"/>
                  </a:lnTo>
                  <a:lnTo>
                    <a:pt x="378" y="6717"/>
                  </a:lnTo>
                  <a:lnTo>
                    <a:pt x="343" y="6848"/>
                  </a:lnTo>
                  <a:lnTo>
                    <a:pt x="310" y="6980"/>
                  </a:lnTo>
                  <a:lnTo>
                    <a:pt x="279" y="7112"/>
                  </a:lnTo>
                  <a:lnTo>
                    <a:pt x="248" y="7245"/>
                  </a:lnTo>
                  <a:lnTo>
                    <a:pt x="220" y="7376"/>
                  </a:lnTo>
                  <a:lnTo>
                    <a:pt x="194" y="7509"/>
                  </a:lnTo>
                  <a:lnTo>
                    <a:pt x="169" y="7642"/>
                  </a:lnTo>
                  <a:lnTo>
                    <a:pt x="146" y="7775"/>
                  </a:lnTo>
                  <a:lnTo>
                    <a:pt x="124" y="7906"/>
                  </a:lnTo>
                  <a:lnTo>
                    <a:pt x="105" y="8039"/>
                  </a:lnTo>
                  <a:lnTo>
                    <a:pt x="86" y="8172"/>
                  </a:lnTo>
                  <a:lnTo>
                    <a:pt x="70" y="8305"/>
                  </a:lnTo>
                  <a:lnTo>
                    <a:pt x="70" y="8305"/>
                  </a:lnTo>
                  <a:lnTo>
                    <a:pt x="58" y="8407"/>
                  </a:lnTo>
                  <a:lnTo>
                    <a:pt x="48" y="8511"/>
                  </a:lnTo>
                  <a:lnTo>
                    <a:pt x="38" y="8614"/>
                  </a:lnTo>
                  <a:lnTo>
                    <a:pt x="30" y="8718"/>
                  </a:lnTo>
                  <a:lnTo>
                    <a:pt x="23" y="8820"/>
                  </a:lnTo>
                  <a:lnTo>
                    <a:pt x="16" y="8924"/>
                  </a:lnTo>
                  <a:lnTo>
                    <a:pt x="11" y="9028"/>
                  </a:lnTo>
                  <a:lnTo>
                    <a:pt x="7" y="9132"/>
                  </a:lnTo>
                  <a:lnTo>
                    <a:pt x="3" y="9236"/>
                  </a:lnTo>
                  <a:lnTo>
                    <a:pt x="1" y="9339"/>
                  </a:lnTo>
                  <a:lnTo>
                    <a:pt x="0" y="9443"/>
                  </a:lnTo>
                  <a:lnTo>
                    <a:pt x="1" y="9546"/>
                  </a:lnTo>
                  <a:lnTo>
                    <a:pt x="2" y="9650"/>
                  </a:lnTo>
                  <a:lnTo>
                    <a:pt x="4" y="9754"/>
                  </a:lnTo>
                  <a:lnTo>
                    <a:pt x="8" y="9857"/>
                  </a:lnTo>
                  <a:lnTo>
                    <a:pt x="13" y="9961"/>
                  </a:lnTo>
                  <a:lnTo>
                    <a:pt x="13" y="9961"/>
                  </a:lnTo>
                  <a:lnTo>
                    <a:pt x="16" y="9990"/>
                  </a:lnTo>
                  <a:lnTo>
                    <a:pt x="20" y="10022"/>
                  </a:lnTo>
                  <a:lnTo>
                    <a:pt x="25" y="10057"/>
                  </a:lnTo>
                  <a:lnTo>
                    <a:pt x="32" y="10095"/>
                  </a:lnTo>
                  <a:lnTo>
                    <a:pt x="47" y="10176"/>
                  </a:lnTo>
                  <a:lnTo>
                    <a:pt x="63" y="10261"/>
                  </a:lnTo>
                  <a:lnTo>
                    <a:pt x="69" y="10304"/>
                  </a:lnTo>
                  <a:lnTo>
                    <a:pt x="75" y="10346"/>
                  </a:lnTo>
                  <a:lnTo>
                    <a:pt x="80" y="10386"/>
                  </a:lnTo>
                  <a:lnTo>
                    <a:pt x="83" y="10425"/>
                  </a:lnTo>
                  <a:lnTo>
                    <a:pt x="84" y="10463"/>
                  </a:lnTo>
                  <a:lnTo>
                    <a:pt x="83" y="10480"/>
                  </a:lnTo>
                  <a:lnTo>
                    <a:pt x="82" y="10497"/>
                  </a:lnTo>
                  <a:lnTo>
                    <a:pt x="81" y="10513"/>
                  </a:lnTo>
                  <a:lnTo>
                    <a:pt x="78" y="10528"/>
                  </a:lnTo>
                  <a:lnTo>
                    <a:pt x="75" y="10542"/>
                  </a:lnTo>
                  <a:lnTo>
                    <a:pt x="71" y="10555"/>
                  </a:lnTo>
                  <a:lnTo>
                    <a:pt x="71" y="10555"/>
                  </a:lnTo>
                  <a:lnTo>
                    <a:pt x="104" y="10465"/>
                  </a:lnTo>
                  <a:lnTo>
                    <a:pt x="136" y="10375"/>
                  </a:lnTo>
                  <a:lnTo>
                    <a:pt x="169" y="10287"/>
                  </a:lnTo>
                  <a:lnTo>
                    <a:pt x="202" y="10200"/>
                  </a:lnTo>
                  <a:lnTo>
                    <a:pt x="235" y="10116"/>
                  </a:lnTo>
                  <a:lnTo>
                    <a:pt x="270" y="10031"/>
                  </a:lnTo>
                  <a:lnTo>
                    <a:pt x="304" y="9949"/>
                  </a:lnTo>
                  <a:lnTo>
                    <a:pt x="338" y="9867"/>
                  </a:lnTo>
                  <a:lnTo>
                    <a:pt x="373" y="9788"/>
                  </a:lnTo>
                  <a:lnTo>
                    <a:pt x="408" y="9708"/>
                  </a:lnTo>
                  <a:lnTo>
                    <a:pt x="445" y="9632"/>
                  </a:lnTo>
                  <a:lnTo>
                    <a:pt x="481" y="9555"/>
                  </a:lnTo>
                  <a:lnTo>
                    <a:pt x="517" y="9480"/>
                  </a:lnTo>
                  <a:lnTo>
                    <a:pt x="554" y="9407"/>
                  </a:lnTo>
                  <a:lnTo>
                    <a:pt x="591" y="9334"/>
                  </a:lnTo>
                  <a:lnTo>
                    <a:pt x="629" y="9264"/>
                  </a:lnTo>
                  <a:lnTo>
                    <a:pt x="667" y="9193"/>
                  </a:lnTo>
                  <a:lnTo>
                    <a:pt x="705" y="9125"/>
                  </a:lnTo>
                  <a:lnTo>
                    <a:pt x="743" y="9058"/>
                  </a:lnTo>
                  <a:lnTo>
                    <a:pt x="782" y="8991"/>
                  </a:lnTo>
                  <a:lnTo>
                    <a:pt x="822" y="8926"/>
                  </a:lnTo>
                  <a:lnTo>
                    <a:pt x="861" y="8862"/>
                  </a:lnTo>
                  <a:lnTo>
                    <a:pt x="901" y="8799"/>
                  </a:lnTo>
                  <a:lnTo>
                    <a:pt x="941" y="8737"/>
                  </a:lnTo>
                  <a:lnTo>
                    <a:pt x="982" y="8677"/>
                  </a:lnTo>
                  <a:lnTo>
                    <a:pt x="1023" y="8617"/>
                  </a:lnTo>
                  <a:lnTo>
                    <a:pt x="1064" y="8559"/>
                  </a:lnTo>
                  <a:lnTo>
                    <a:pt x="1105" y="8502"/>
                  </a:lnTo>
                  <a:lnTo>
                    <a:pt x="1148" y="8445"/>
                  </a:lnTo>
                  <a:lnTo>
                    <a:pt x="1189" y="8390"/>
                  </a:lnTo>
                  <a:lnTo>
                    <a:pt x="1232" y="8336"/>
                  </a:lnTo>
                  <a:lnTo>
                    <a:pt x="1274" y="8282"/>
                  </a:lnTo>
                  <a:lnTo>
                    <a:pt x="1317" y="8230"/>
                  </a:lnTo>
                  <a:lnTo>
                    <a:pt x="1361" y="8180"/>
                  </a:lnTo>
                  <a:lnTo>
                    <a:pt x="1404" y="8130"/>
                  </a:lnTo>
                  <a:lnTo>
                    <a:pt x="1448" y="8080"/>
                  </a:lnTo>
                  <a:lnTo>
                    <a:pt x="1492" y="8032"/>
                  </a:lnTo>
                  <a:lnTo>
                    <a:pt x="1537" y="7985"/>
                  </a:lnTo>
                  <a:lnTo>
                    <a:pt x="1581" y="7939"/>
                  </a:lnTo>
                  <a:lnTo>
                    <a:pt x="1626" y="7894"/>
                  </a:lnTo>
                  <a:lnTo>
                    <a:pt x="1672" y="7850"/>
                  </a:lnTo>
                  <a:lnTo>
                    <a:pt x="1717" y="7806"/>
                  </a:lnTo>
                  <a:lnTo>
                    <a:pt x="1763" y="7764"/>
                  </a:lnTo>
                  <a:lnTo>
                    <a:pt x="1809" y="7722"/>
                  </a:lnTo>
                  <a:lnTo>
                    <a:pt x="1856" y="7682"/>
                  </a:lnTo>
                  <a:lnTo>
                    <a:pt x="1902" y="7642"/>
                  </a:lnTo>
                  <a:lnTo>
                    <a:pt x="1949" y="7603"/>
                  </a:lnTo>
                  <a:lnTo>
                    <a:pt x="1995" y="7564"/>
                  </a:lnTo>
                  <a:lnTo>
                    <a:pt x="2043" y="7527"/>
                  </a:lnTo>
                  <a:lnTo>
                    <a:pt x="2091" y="7491"/>
                  </a:lnTo>
                  <a:lnTo>
                    <a:pt x="2138" y="7456"/>
                  </a:lnTo>
                  <a:lnTo>
                    <a:pt x="2186" y="7421"/>
                  </a:lnTo>
                  <a:lnTo>
                    <a:pt x="2235" y="7386"/>
                  </a:lnTo>
                  <a:lnTo>
                    <a:pt x="2283" y="7353"/>
                  </a:lnTo>
                  <a:lnTo>
                    <a:pt x="2332" y="7321"/>
                  </a:lnTo>
                  <a:lnTo>
                    <a:pt x="2381" y="7290"/>
                  </a:lnTo>
                  <a:lnTo>
                    <a:pt x="2430" y="7259"/>
                  </a:lnTo>
                  <a:lnTo>
                    <a:pt x="2479" y="7229"/>
                  </a:lnTo>
                  <a:lnTo>
                    <a:pt x="2528" y="7199"/>
                  </a:lnTo>
                  <a:lnTo>
                    <a:pt x="2579" y="7170"/>
                  </a:lnTo>
                  <a:lnTo>
                    <a:pt x="2629" y="7142"/>
                  </a:lnTo>
                  <a:lnTo>
                    <a:pt x="2679" y="7115"/>
                  </a:lnTo>
                  <a:lnTo>
                    <a:pt x="2730" y="7088"/>
                  </a:lnTo>
                  <a:lnTo>
                    <a:pt x="2780" y="7062"/>
                  </a:lnTo>
                  <a:lnTo>
                    <a:pt x="2830" y="7036"/>
                  </a:lnTo>
                  <a:lnTo>
                    <a:pt x="2881" y="7012"/>
                  </a:lnTo>
                  <a:lnTo>
                    <a:pt x="2933" y="6988"/>
                  </a:lnTo>
                  <a:lnTo>
                    <a:pt x="2984" y="6964"/>
                  </a:lnTo>
                  <a:lnTo>
                    <a:pt x="3035" y="6942"/>
                  </a:lnTo>
                  <a:lnTo>
                    <a:pt x="3088" y="6919"/>
                  </a:lnTo>
                  <a:lnTo>
                    <a:pt x="3191" y="6877"/>
                  </a:lnTo>
                  <a:lnTo>
                    <a:pt x="3296" y="6836"/>
                  </a:lnTo>
                  <a:lnTo>
                    <a:pt x="3400" y="6797"/>
                  </a:lnTo>
                  <a:lnTo>
                    <a:pt x="3507" y="6761"/>
                  </a:lnTo>
                  <a:lnTo>
                    <a:pt x="3613" y="6727"/>
                  </a:lnTo>
                  <a:lnTo>
                    <a:pt x="3720" y="6695"/>
                  </a:lnTo>
                  <a:lnTo>
                    <a:pt x="3828" y="6663"/>
                  </a:lnTo>
                  <a:lnTo>
                    <a:pt x="3935" y="6634"/>
                  </a:lnTo>
                  <a:lnTo>
                    <a:pt x="4044" y="6607"/>
                  </a:lnTo>
                  <a:lnTo>
                    <a:pt x="4153" y="6581"/>
                  </a:lnTo>
                  <a:lnTo>
                    <a:pt x="4262" y="6557"/>
                  </a:lnTo>
                  <a:lnTo>
                    <a:pt x="4372" y="6533"/>
                  </a:lnTo>
                  <a:lnTo>
                    <a:pt x="4482" y="6511"/>
                  </a:lnTo>
                  <a:lnTo>
                    <a:pt x="4593" y="6490"/>
                  </a:lnTo>
                  <a:lnTo>
                    <a:pt x="4704" y="6470"/>
                  </a:lnTo>
                  <a:lnTo>
                    <a:pt x="4815" y="6451"/>
                  </a:lnTo>
                  <a:lnTo>
                    <a:pt x="4926" y="6433"/>
                  </a:lnTo>
                  <a:lnTo>
                    <a:pt x="5038" y="6416"/>
                  </a:lnTo>
                  <a:lnTo>
                    <a:pt x="5150" y="6399"/>
                  </a:lnTo>
                  <a:lnTo>
                    <a:pt x="5375" y="6367"/>
                  </a:lnTo>
                  <a:lnTo>
                    <a:pt x="5600" y="6337"/>
                  </a:lnTo>
                  <a:lnTo>
                    <a:pt x="5825" y="6306"/>
                  </a:lnTo>
                  <a:lnTo>
                    <a:pt x="6050" y="6277"/>
                  </a:lnTo>
                  <a:lnTo>
                    <a:pt x="6277" y="6247"/>
                  </a:lnTo>
                  <a:lnTo>
                    <a:pt x="6277" y="6247"/>
                  </a:lnTo>
                  <a:lnTo>
                    <a:pt x="6326" y="6240"/>
                  </a:lnTo>
                  <a:lnTo>
                    <a:pt x="6375" y="6232"/>
                  </a:lnTo>
                  <a:lnTo>
                    <a:pt x="6425" y="6223"/>
                  </a:lnTo>
                  <a:lnTo>
                    <a:pt x="6474" y="6214"/>
                  </a:lnTo>
                  <a:lnTo>
                    <a:pt x="6522" y="6205"/>
                  </a:lnTo>
                  <a:lnTo>
                    <a:pt x="6570" y="6194"/>
                  </a:lnTo>
                  <a:lnTo>
                    <a:pt x="6619" y="6183"/>
                  </a:lnTo>
                  <a:lnTo>
                    <a:pt x="6667" y="6172"/>
                  </a:lnTo>
                  <a:lnTo>
                    <a:pt x="6715" y="6160"/>
                  </a:lnTo>
                  <a:lnTo>
                    <a:pt x="6762" y="6147"/>
                  </a:lnTo>
                  <a:lnTo>
                    <a:pt x="6811" y="6133"/>
                  </a:lnTo>
                  <a:lnTo>
                    <a:pt x="6858" y="6119"/>
                  </a:lnTo>
                  <a:lnTo>
                    <a:pt x="6904" y="6104"/>
                  </a:lnTo>
                  <a:lnTo>
                    <a:pt x="6952" y="6089"/>
                  </a:lnTo>
                  <a:lnTo>
                    <a:pt x="6998" y="6073"/>
                  </a:lnTo>
                  <a:lnTo>
                    <a:pt x="7045" y="6057"/>
                  </a:lnTo>
                  <a:lnTo>
                    <a:pt x="7091" y="6040"/>
                  </a:lnTo>
                  <a:lnTo>
                    <a:pt x="7137" y="6023"/>
                  </a:lnTo>
                  <a:lnTo>
                    <a:pt x="7183" y="6005"/>
                  </a:lnTo>
                  <a:lnTo>
                    <a:pt x="7228" y="5986"/>
                  </a:lnTo>
                  <a:lnTo>
                    <a:pt x="7273" y="5967"/>
                  </a:lnTo>
                  <a:lnTo>
                    <a:pt x="7319" y="5946"/>
                  </a:lnTo>
                  <a:lnTo>
                    <a:pt x="7407" y="5905"/>
                  </a:lnTo>
                  <a:lnTo>
                    <a:pt x="7496" y="5862"/>
                  </a:lnTo>
                  <a:lnTo>
                    <a:pt x="7582" y="5817"/>
                  </a:lnTo>
                  <a:lnTo>
                    <a:pt x="7669" y="5769"/>
                  </a:lnTo>
                  <a:lnTo>
                    <a:pt x="7753" y="5719"/>
                  </a:lnTo>
                  <a:lnTo>
                    <a:pt x="7837" y="5668"/>
                  </a:lnTo>
                  <a:lnTo>
                    <a:pt x="7919" y="5615"/>
                  </a:lnTo>
                  <a:lnTo>
                    <a:pt x="8000" y="5559"/>
                  </a:lnTo>
                  <a:lnTo>
                    <a:pt x="8080" y="5502"/>
                  </a:lnTo>
                  <a:lnTo>
                    <a:pt x="8159" y="5443"/>
                  </a:lnTo>
                  <a:lnTo>
                    <a:pt x="8237" y="5381"/>
                  </a:lnTo>
                  <a:lnTo>
                    <a:pt x="8312" y="5319"/>
                  </a:lnTo>
                  <a:lnTo>
                    <a:pt x="8388" y="5254"/>
                  </a:lnTo>
                  <a:lnTo>
                    <a:pt x="8460" y="5188"/>
                  </a:lnTo>
                  <a:lnTo>
                    <a:pt x="8533" y="5120"/>
                  </a:lnTo>
                  <a:lnTo>
                    <a:pt x="8603" y="5050"/>
                  </a:lnTo>
                  <a:lnTo>
                    <a:pt x="8672" y="4980"/>
                  </a:lnTo>
                  <a:lnTo>
                    <a:pt x="8740" y="4908"/>
                  </a:lnTo>
                  <a:lnTo>
                    <a:pt x="8805" y="4833"/>
                  </a:lnTo>
                  <a:lnTo>
                    <a:pt x="8869" y="4758"/>
                  </a:lnTo>
                  <a:lnTo>
                    <a:pt x="8933" y="4681"/>
                  </a:lnTo>
                  <a:lnTo>
                    <a:pt x="8933" y="4681"/>
                  </a:lnTo>
                  <a:lnTo>
                    <a:pt x="8991" y="4607"/>
                  </a:lnTo>
                  <a:lnTo>
                    <a:pt x="9048" y="4531"/>
                  </a:lnTo>
                  <a:lnTo>
                    <a:pt x="9106" y="4454"/>
                  </a:lnTo>
                  <a:lnTo>
                    <a:pt x="9161" y="4375"/>
                  </a:lnTo>
                  <a:lnTo>
                    <a:pt x="9215" y="4295"/>
                  </a:lnTo>
                  <a:lnTo>
                    <a:pt x="9269" y="4214"/>
                  </a:lnTo>
                  <a:lnTo>
                    <a:pt x="9320" y="4132"/>
                  </a:lnTo>
                  <a:lnTo>
                    <a:pt x="9369" y="4049"/>
                  </a:lnTo>
                  <a:lnTo>
                    <a:pt x="9418" y="3964"/>
                  </a:lnTo>
                  <a:lnTo>
                    <a:pt x="9463" y="3879"/>
                  </a:lnTo>
                  <a:lnTo>
                    <a:pt x="9485" y="3836"/>
                  </a:lnTo>
                  <a:lnTo>
                    <a:pt x="9506" y="3792"/>
                  </a:lnTo>
                  <a:lnTo>
                    <a:pt x="9527" y="3749"/>
                  </a:lnTo>
                  <a:lnTo>
                    <a:pt x="9547" y="3706"/>
                  </a:lnTo>
                  <a:lnTo>
                    <a:pt x="9567" y="3662"/>
                  </a:lnTo>
                  <a:lnTo>
                    <a:pt x="9585" y="3617"/>
                  </a:lnTo>
                  <a:lnTo>
                    <a:pt x="9605" y="3573"/>
                  </a:lnTo>
                  <a:lnTo>
                    <a:pt x="9622" y="3529"/>
                  </a:lnTo>
                  <a:lnTo>
                    <a:pt x="9639" y="3485"/>
                  </a:lnTo>
                  <a:lnTo>
                    <a:pt x="9655" y="3439"/>
                  </a:lnTo>
                  <a:lnTo>
                    <a:pt x="9670" y="3395"/>
                  </a:lnTo>
                  <a:lnTo>
                    <a:pt x="9684" y="3350"/>
                  </a:lnTo>
                  <a:lnTo>
                    <a:pt x="9684" y="3350"/>
                  </a:lnTo>
                  <a:lnTo>
                    <a:pt x="9698" y="3306"/>
                  </a:lnTo>
                  <a:lnTo>
                    <a:pt x="9711" y="3261"/>
                  </a:lnTo>
                  <a:lnTo>
                    <a:pt x="9736" y="3168"/>
                  </a:lnTo>
                  <a:lnTo>
                    <a:pt x="9787" y="2977"/>
                  </a:lnTo>
                  <a:lnTo>
                    <a:pt x="9813" y="2880"/>
                  </a:lnTo>
                  <a:lnTo>
                    <a:pt x="9840" y="2784"/>
                  </a:lnTo>
                  <a:lnTo>
                    <a:pt x="9854" y="2736"/>
                  </a:lnTo>
                  <a:lnTo>
                    <a:pt x="9869" y="2687"/>
                  </a:lnTo>
                  <a:lnTo>
                    <a:pt x="9885" y="2639"/>
                  </a:lnTo>
                  <a:lnTo>
                    <a:pt x="9901" y="2592"/>
                  </a:lnTo>
                  <a:lnTo>
                    <a:pt x="9918" y="2545"/>
                  </a:lnTo>
                  <a:lnTo>
                    <a:pt x="9936" y="2498"/>
                  </a:lnTo>
                  <a:lnTo>
                    <a:pt x="9957" y="2453"/>
                  </a:lnTo>
                  <a:lnTo>
                    <a:pt x="9977" y="2408"/>
                  </a:lnTo>
                  <a:lnTo>
                    <a:pt x="9998" y="2364"/>
                  </a:lnTo>
                  <a:lnTo>
                    <a:pt x="10020" y="2319"/>
                  </a:lnTo>
                  <a:lnTo>
                    <a:pt x="10044" y="2277"/>
                  </a:lnTo>
                  <a:lnTo>
                    <a:pt x="10069" y="2236"/>
                  </a:lnTo>
                  <a:lnTo>
                    <a:pt x="10096" y="2196"/>
                  </a:lnTo>
                  <a:lnTo>
                    <a:pt x="10125" y="2156"/>
                  </a:lnTo>
                  <a:lnTo>
                    <a:pt x="10155" y="2118"/>
                  </a:lnTo>
                  <a:lnTo>
                    <a:pt x="10186" y="2082"/>
                  </a:lnTo>
                  <a:lnTo>
                    <a:pt x="10220" y="2047"/>
                  </a:lnTo>
                  <a:lnTo>
                    <a:pt x="10237" y="2030"/>
                  </a:lnTo>
                  <a:lnTo>
                    <a:pt x="10255" y="2014"/>
                  </a:lnTo>
                  <a:lnTo>
                    <a:pt x="10273" y="1997"/>
                  </a:lnTo>
                  <a:lnTo>
                    <a:pt x="10293" y="1981"/>
                  </a:lnTo>
                  <a:lnTo>
                    <a:pt x="10312" y="1966"/>
                  </a:lnTo>
                  <a:lnTo>
                    <a:pt x="10332" y="1951"/>
                  </a:lnTo>
                  <a:lnTo>
                    <a:pt x="10332" y="1951"/>
                  </a:lnTo>
                  <a:lnTo>
                    <a:pt x="10357" y="1934"/>
                  </a:lnTo>
                  <a:lnTo>
                    <a:pt x="10389" y="1916"/>
                  </a:lnTo>
                  <a:lnTo>
                    <a:pt x="10427" y="1896"/>
                  </a:lnTo>
                  <a:lnTo>
                    <a:pt x="10471" y="1875"/>
                  </a:lnTo>
                  <a:lnTo>
                    <a:pt x="10518" y="1855"/>
                  </a:lnTo>
                  <a:lnTo>
                    <a:pt x="10568" y="1836"/>
                  </a:lnTo>
                  <a:lnTo>
                    <a:pt x="10620" y="1816"/>
                  </a:lnTo>
                  <a:lnTo>
                    <a:pt x="10647" y="1808"/>
                  </a:lnTo>
                  <a:lnTo>
                    <a:pt x="10674" y="1800"/>
                  </a:lnTo>
                  <a:lnTo>
                    <a:pt x="10701" y="1793"/>
                  </a:lnTo>
                  <a:lnTo>
                    <a:pt x="10728" y="1787"/>
                  </a:lnTo>
                  <a:lnTo>
                    <a:pt x="10754" y="1781"/>
                  </a:lnTo>
                  <a:lnTo>
                    <a:pt x="10780" y="1777"/>
                  </a:lnTo>
                  <a:lnTo>
                    <a:pt x="10806" y="1773"/>
                  </a:lnTo>
                  <a:lnTo>
                    <a:pt x="10833" y="1770"/>
                  </a:lnTo>
                  <a:lnTo>
                    <a:pt x="10858" y="1769"/>
                  </a:lnTo>
                  <a:lnTo>
                    <a:pt x="10882" y="1769"/>
                  </a:lnTo>
                  <a:lnTo>
                    <a:pt x="10905" y="1770"/>
                  </a:lnTo>
                  <a:lnTo>
                    <a:pt x="10927" y="1772"/>
                  </a:lnTo>
                  <a:lnTo>
                    <a:pt x="10948" y="1776"/>
                  </a:lnTo>
                  <a:lnTo>
                    <a:pt x="10968" y="1782"/>
                  </a:lnTo>
                  <a:lnTo>
                    <a:pt x="10987" y="1789"/>
                  </a:lnTo>
                  <a:lnTo>
                    <a:pt x="11005" y="1798"/>
                  </a:lnTo>
                  <a:lnTo>
                    <a:pt x="11013" y="1803"/>
                  </a:lnTo>
                  <a:lnTo>
                    <a:pt x="11021" y="1809"/>
                  </a:lnTo>
                  <a:lnTo>
                    <a:pt x="11028" y="1815"/>
                  </a:lnTo>
                  <a:lnTo>
                    <a:pt x="11035" y="1823"/>
                  </a:lnTo>
                  <a:lnTo>
                    <a:pt x="11035" y="1823"/>
                  </a:lnTo>
                  <a:lnTo>
                    <a:pt x="10964" y="1751"/>
                  </a:lnTo>
                  <a:lnTo>
                    <a:pt x="10895" y="1680"/>
                  </a:lnTo>
                  <a:lnTo>
                    <a:pt x="10824" y="1610"/>
                  </a:lnTo>
                  <a:lnTo>
                    <a:pt x="10752" y="1541"/>
                  </a:lnTo>
                  <a:lnTo>
                    <a:pt x="10680" y="1473"/>
                  </a:lnTo>
                  <a:lnTo>
                    <a:pt x="10606" y="1404"/>
                  </a:lnTo>
                  <a:lnTo>
                    <a:pt x="10532" y="1338"/>
                  </a:lnTo>
                  <a:lnTo>
                    <a:pt x="10457" y="1272"/>
                  </a:lnTo>
                  <a:lnTo>
                    <a:pt x="10382" y="1207"/>
                  </a:lnTo>
                  <a:lnTo>
                    <a:pt x="10306" y="1144"/>
                  </a:lnTo>
                  <a:lnTo>
                    <a:pt x="10229" y="1081"/>
                  </a:lnTo>
                  <a:lnTo>
                    <a:pt x="10151" y="1020"/>
                  </a:lnTo>
                  <a:lnTo>
                    <a:pt x="10072" y="960"/>
                  </a:lnTo>
                  <a:lnTo>
                    <a:pt x="9993" y="901"/>
                  </a:lnTo>
                  <a:lnTo>
                    <a:pt x="9912" y="843"/>
                  </a:lnTo>
                  <a:lnTo>
                    <a:pt x="9831" y="788"/>
                  </a:lnTo>
                  <a:lnTo>
                    <a:pt x="9748" y="733"/>
                  </a:lnTo>
                  <a:lnTo>
                    <a:pt x="9665" y="680"/>
                  </a:lnTo>
                  <a:lnTo>
                    <a:pt x="9580" y="629"/>
                  </a:lnTo>
                  <a:lnTo>
                    <a:pt x="9496" y="579"/>
                  </a:lnTo>
                  <a:lnTo>
                    <a:pt x="9409" y="531"/>
                  </a:lnTo>
                  <a:lnTo>
                    <a:pt x="9323" y="485"/>
                  </a:lnTo>
                  <a:lnTo>
                    <a:pt x="9234" y="440"/>
                  </a:lnTo>
                  <a:lnTo>
                    <a:pt x="9146" y="398"/>
                  </a:lnTo>
                  <a:lnTo>
                    <a:pt x="9055" y="357"/>
                  </a:lnTo>
                  <a:lnTo>
                    <a:pt x="8964" y="318"/>
                  </a:lnTo>
                  <a:lnTo>
                    <a:pt x="8872" y="282"/>
                  </a:lnTo>
                  <a:lnTo>
                    <a:pt x="8779" y="248"/>
                  </a:lnTo>
                  <a:lnTo>
                    <a:pt x="8732" y="231"/>
                  </a:lnTo>
                  <a:lnTo>
                    <a:pt x="8684" y="216"/>
                  </a:lnTo>
                  <a:lnTo>
                    <a:pt x="8637" y="199"/>
                  </a:lnTo>
                  <a:lnTo>
                    <a:pt x="8589" y="185"/>
                  </a:lnTo>
                  <a:lnTo>
                    <a:pt x="8541" y="171"/>
                  </a:lnTo>
                  <a:lnTo>
                    <a:pt x="8492" y="157"/>
                  </a:lnTo>
                  <a:lnTo>
                    <a:pt x="8444" y="144"/>
                  </a:lnTo>
                  <a:lnTo>
                    <a:pt x="8395" y="132"/>
                  </a:lnTo>
                  <a:lnTo>
                    <a:pt x="8395" y="132"/>
                  </a:lnTo>
                  <a:close/>
                  <a:moveTo>
                    <a:pt x="8350" y="2764"/>
                  </a:moveTo>
                  <a:lnTo>
                    <a:pt x="8350" y="2764"/>
                  </a:lnTo>
                  <a:lnTo>
                    <a:pt x="8304" y="2763"/>
                  </a:lnTo>
                  <a:lnTo>
                    <a:pt x="8257" y="2760"/>
                  </a:lnTo>
                  <a:lnTo>
                    <a:pt x="8212" y="2754"/>
                  </a:lnTo>
                  <a:lnTo>
                    <a:pt x="8166" y="2746"/>
                  </a:lnTo>
                  <a:lnTo>
                    <a:pt x="8122" y="2736"/>
                  </a:lnTo>
                  <a:lnTo>
                    <a:pt x="8079" y="2723"/>
                  </a:lnTo>
                  <a:lnTo>
                    <a:pt x="8037" y="2708"/>
                  </a:lnTo>
                  <a:lnTo>
                    <a:pt x="7995" y="2692"/>
                  </a:lnTo>
                  <a:lnTo>
                    <a:pt x="7955" y="2674"/>
                  </a:lnTo>
                  <a:lnTo>
                    <a:pt x="7916" y="2653"/>
                  </a:lnTo>
                  <a:lnTo>
                    <a:pt x="7878" y="2632"/>
                  </a:lnTo>
                  <a:lnTo>
                    <a:pt x="7841" y="2608"/>
                  </a:lnTo>
                  <a:lnTo>
                    <a:pt x="7804" y="2583"/>
                  </a:lnTo>
                  <a:lnTo>
                    <a:pt x="7770" y="2556"/>
                  </a:lnTo>
                  <a:lnTo>
                    <a:pt x="7737" y="2526"/>
                  </a:lnTo>
                  <a:lnTo>
                    <a:pt x="7705" y="2496"/>
                  </a:lnTo>
                  <a:lnTo>
                    <a:pt x="7675" y="2464"/>
                  </a:lnTo>
                  <a:lnTo>
                    <a:pt x="7646" y="2431"/>
                  </a:lnTo>
                  <a:lnTo>
                    <a:pt x="7619" y="2397"/>
                  </a:lnTo>
                  <a:lnTo>
                    <a:pt x="7593" y="2361"/>
                  </a:lnTo>
                  <a:lnTo>
                    <a:pt x="7570" y="2324"/>
                  </a:lnTo>
                  <a:lnTo>
                    <a:pt x="7548" y="2286"/>
                  </a:lnTo>
                  <a:lnTo>
                    <a:pt x="7528" y="2246"/>
                  </a:lnTo>
                  <a:lnTo>
                    <a:pt x="7509" y="2206"/>
                  </a:lnTo>
                  <a:lnTo>
                    <a:pt x="7493" y="2164"/>
                  </a:lnTo>
                  <a:lnTo>
                    <a:pt x="7479" y="2122"/>
                  </a:lnTo>
                  <a:lnTo>
                    <a:pt x="7465" y="2079"/>
                  </a:lnTo>
                  <a:lnTo>
                    <a:pt x="7455" y="2035"/>
                  </a:lnTo>
                  <a:lnTo>
                    <a:pt x="7447" y="1989"/>
                  </a:lnTo>
                  <a:lnTo>
                    <a:pt x="7442" y="1944"/>
                  </a:lnTo>
                  <a:lnTo>
                    <a:pt x="7438" y="1898"/>
                  </a:lnTo>
                  <a:lnTo>
                    <a:pt x="7437" y="1851"/>
                  </a:lnTo>
                  <a:lnTo>
                    <a:pt x="7437" y="1851"/>
                  </a:lnTo>
                  <a:lnTo>
                    <a:pt x="7438" y="1803"/>
                  </a:lnTo>
                  <a:lnTo>
                    <a:pt x="7442" y="1757"/>
                  </a:lnTo>
                  <a:lnTo>
                    <a:pt x="7447" y="1712"/>
                  </a:lnTo>
                  <a:lnTo>
                    <a:pt x="7455" y="1667"/>
                  </a:lnTo>
                  <a:lnTo>
                    <a:pt x="7465" y="1622"/>
                  </a:lnTo>
                  <a:lnTo>
                    <a:pt x="7479" y="1579"/>
                  </a:lnTo>
                  <a:lnTo>
                    <a:pt x="7493" y="1537"/>
                  </a:lnTo>
                  <a:lnTo>
                    <a:pt x="7509" y="1496"/>
                  </a:lnTo>
                  <a:lnTo>
                    <a:pt x="7528" y="1454"/>
                  </a:lnTo>
                  <a:lnTo>
                    <a:pt x="7548" y="1415"/>
                  </a:lnTo>
                  <a:lnTo>
                    <a:pt x="7570" y="1377"/>
                  </a:lnTo>
                  <a:lnTo>
                    <a:pt x="7593" y="1340"/>
                  </a:lnTo>
                  <a:lnTo>
                    <a:pt x="7619" y="1305"/>
                  </a:lnTo>
                  <a:lnTo>
                    <a:pt x="7646" y="1269"/>
                  </a:lnTo>
                  <a:lnTo>
                    <a:pt x="7675" y="1236"/>
                  </a:lnTo>
                  <a:lnTo>
                    <a:pt x="7705" y="1205"/>
                  </a:lnTo>
                  <a:lnTo>
                    <a:pt x="7737" y="1175"/>
                  </a:lnTo>
                  <a:lnTo>
                    <a:pt x="7770" y="1146"/>
                  </a:lnTo>
                  <a:lnTo>
                    <a:pt x="7804" y="1119"/>
                  </a:lnTo>
                  <a:lnTo>
                    <a:pt x="7841" y="1093"/>
                  </a:lnTo>
                  <a:lnTo>
                    <a:pt x="7878" y="1069"/>
                  </a:lnTo>
                  <a:lnTo>
                    <a:pt x="7916" y="1047"/>
                  </a:lnTo>
                  <a:lnTo>
                    <a:pt x="7955" y="1027"/>
                  </a:lnTo>
                  <a:lnTo>
                    <a:pt x="7995" y="1009"/>
                  </a:lnTo>
                  <a:lnTo>
                    <a:pt x="8037" y="993"/>
                  </a:lnTo>
                  <a:lnTo>
                    <a:pt x="8079" y="978"/>
                  </a:lnTo>
                  <a:lnTo>
                    <a:pt x="8122" y="966"/>
                  </a:lnTo>
                  <a:lnTo>
                    <a:pt x="8166" y="956"/>
                  </a:lnTo>
                  <a:lnTo>
                    <a:pt x="8212" y="948"/>
                  </a:lnTo>
                  <a:lnTo>
                    <a:pt x="8257" y="942"/>
                  </a:lnTo>
                  <a:lnTo>
                    <a:pt x="8304" y="939"/>
                  </a:lnTo>
                  <a:lnTo>
                    <a:pt x="8350" y="938"/>
                  </a:lnTo>
                  <a:lnTo>
                    <a:pt x="8350" y="938"/>
                  </a:lnTo>
                  <a:lnTo>
                    <a:pt x="8398" y="939"/>
                  </a:lnTo>
                  <a:lnTo>
                    <a:pt x="8444" y="942"/>
                  </a:lnTo>
                  <a:lnTo>
                    <a:pt x="8489" y="948"/>
                  </a:lnTo>
                  <a:lnTo>
                    <a:pt x="8535" y="956"/>
                  </a:lnTo>
                  <a:lnTo>
                    <a:pt x="8579" y="966"/>
                  </a:lnTo>
                  <a:lnTo>
                    <a:pt x="8622" y="978"/>
                  </a:lnTo>
                  <a:lnTo>
                    <a:pt x="8664" y="993"/>
                  </a:lnTo>
                  <a:lnTo>
                    <a:pt x="8705" y="1009"/>
                  </a:lnTo>
                  <a:lnTo>
                    <a:pt x="8747" y="1027"/>
                  </a:lnTo>
                  <a:lnTo>
                    <a:pt x="8786" y="1047"/>
                  </a:lnTo>
                  <a:lnTo>
                    <a:pt x="8824" y="1069"/>
                  </a:lnTo>
                  <a:lnTo>
                    <a:pt x="8861" y="1093"/>
                  </a:lnTo>
                  <a:lnTo>
                    <a:pt x="8897" y="1119"/>
                  </a:lnTo>
                  <a:lnTo>
                    <a:pt x="8932" y="1146"/>
                  </a:lnTo>
                  <a:lnTo>
                    <a:pt x="8965" y="1175"/>
                  </a:lnTo>
                  <a:lnTo>
                    <a:pt x="8996" y="1205"/>
                  </a:lnTo>
                  <a:lnTo>
                    <a:pt x="9026" y="1236"/>
                  </a:lnTo>
                  <a:lnTo>
                    <a:pt x="9055" y="1269"/>
                  </a:lnTo>
                  <a:lnTo>
                    <a:pt x="9083" y="1305"/>
                  </a:lnTo>
                  <a:lnTo>
                    <a:pt x="9108" y="1340"/>
                  </a:lnTo>
                  <a:lnTo>
                    <a:pt x="9132" y="1377"/>
                  </a:lnTo>
                  <a:lnTo>
                    <a:pt x="9154" y="1415"/>
                  </a:lnTo>
                  <a:lnTo>
                    <a:pt x="9174" y="1454"/>
                  </a:lnTo>
                  <a:lnTo>
                    <a:pt x="9192" y="1496"/>
                  </a:lnTo>
                  <a:lnTo>
                    <a:pt x="9208" y="1537"/>
                  </a:lnTo>
                  <a:lnTo>
                    <a:pt x="9223" y="1579"/>
                  </a:lnTo>
                  <a:lnTo>
                    <a:pt x="9235" y="1622"/>
                  </a:lnTo>
                  <a:lnTo>
                    <a:pt x="9246" y="1667"/>
                  </a:lnTo>
                  <a:lnTo>
                    <a:pt x="9254" y="1712"/>
                  </a:lnTo>
                  <a:lnTo>
                    <a:pt x="9260" y="1757"/>
                  </a:lnTo>
                  <a:lnTo>
                    <a:pt x="9263" y="1803"/>
                  </a:lnTo>
                  <a:lnTo>
                    <a:pt x="9265" y="1851"/>
                  </a:lnTo>
                  <a:lnTo>
                    <a:pt x="9265" y="1851"/>
                  </a:lnTo>
                  <a:lnTo>
                    <a:pt x="9263" y="1898"/>
                  </a:lnTo>
                  <a:lnTo>
                    <a:pt x="9260" y="1944"/>
                  </a:lnTo>
                  <a:lnTo>
                    <a:pt x="9254" y="1989"/>
                  </a:lnTo>
                  <a:lnTo>
                    <a:pt x="9246" y="2035"/>
                  </a:lnTo>
                  <a:lnTo>
                    <a:pt x="9235" y="2079"/>
                  </a:lnTo>
                  <a:lnTo>
                    <a:pt x="9223" y="2122"/>
                  </a:lnTo>
                  <a:lnTo>
                    <a:pt x="9208" y="2164"/>
                  </a:lnTo>
                  <a:lnTo>
                    <a:pt x="9192" y="2206"/>
                  </a:lnTo>
                  <a:lnTo>
                    <a:pt x="9174" y="2246"/>
                  </a:lnTo>
                  <a:lnTo>
                    <a:pt x="9154" y="2286"/>
                  </a:lnTo>
                  <a:lnTo>
                    <a:pt x="9132" y="2324"/>
                  </a:lnTo>
                  <a:lnTo>
                    <a:pt x="9108" y="2361"/>
                  </a:lnTo>
                  <a:lnTo>
                    <a:pt x="9083" y="2397"/>
                  </a:lnTo>
                  <a:lnTo>
                    <a:pt x="9055" y="2431"/>
                  </a:lnTo>
                  <a:lnTo>
                    <a:pt x="9026" y="2464"/>
                  </a:lnTo>
                  <a:lnTo>
                    <a:pt x="8996" y="2496"/>
                  </a:lnTo>
                  <a:lnTo>
                    <a:pt x="8965" y="2526"/>
                  </a:lnTo>
                  <a:lnTo>
                    <a:pt x="8932" y="2556"/>
                  </a:lnTo>
                  <a:lnTo>
                    <a:pt x="8897" y="2583"/>
                  </a:lnTo>
                  <a:lnTo>
                    <a:pt x="8861" y="2608"/>
                  </a:lnTo>
                  <a:lnTo>
                    <a:pt x="8824" y="2632"/>
                  </a:lnTo>
                  <a:lnTo>
                    <a:pt x="8786" y="2653"/>
                  </a:lnTo>
                  <a:lnTo>
                    <a:pt x="8747" y="2674"/>
                  </a:lnTo>
                  <a:lnTo>
                    <a:pt x="8705" y="2692"/>
                  </a:lnTo>
                  <a:lnTo>
                    <a:pt x="8664" y="2708"/>
                  </a:lnTo>
                  <a:lnTo>
                    <a:pt x="8622" y="2723"/>
                  </a:lnTo>
                  <a:lnTo>
                    <a:pt x="8579" y="2736"/>
                  </a:lnTo>
                  <a:lnTo>
                    <a:pt x="8535" y="2746"/>
                  </a:lnTo>
                  <a:lnTo>
                    <a:pt x="8489" y="2754"/>
                  </a:lnTo>
                  <a:lnTo>
                    <a:pt x="8444" y="2760"/>
                  </a:lnTo>
                  <a:lnTo>
                    <a:pt x="8398" y="2763"/>
                  </a:lnTo>
                  <a:lnTo>
                    <a:pt x="8350" y="2764"/>
                  </a:lnTo>
                  <a:lnTo>
                    <a:pt x="8350" y="2764"/>
                  </a:lnTo>
                  <a:close/>
                </a:path>
              </a:pathLst>
            </a:custGeom>
            <a:solidFill>
              <a:srgbClr val="6D90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"/>
            <p:cNvSpPr>
              <a:spLocks/>
            </p:cNvSpPr>
            <p:nvPr/>
          </p:nvSpPr>
          <p:spPr bwMode="auto">
            <a:xfrm>
              <a:off x="2534898" y="3555911"/>
              <a:ext cx="126168" cy="137535"/>
            </a:xfrm>
            <a:custGeom>
              <a:avLst/>
              <a:gdLst>
                <a:gd name="T0" fmla="*/ 301 w 555"/>
                <a:gd name="T1" fmla="*/ 603 h 603"/>
                <a:gd name="T2" fmla="*/ 323 w 555"/>
                <a:gd name="T3" fmla="*/ 601 h 603"/>
                <a:gd name="T4" fmla="*/ 322 w 555"/>
                <a:gd name="T5" fmla="*/ 578 h 603"/>
                <a:gd name="T6" fmla="*/ 323 w 555"/>
                <a:gd name="T7" fmla="*/ 544 h 603"/>
                <a:gd name="T8" fmla="*/ 332 w 555"/>
                <a:gd name="T9" fmla="*/ 478 h 603"/>
                <a:gd name="T10" fmla="*/ 348 w 555"/>
                <a:gd name="T11" fmla="*/ 415 h 603"/>
                <a:gd name="T12" fmla="*/ 372 w 555"/>
                <a:gd name="T13" fmla="*/ 355 h 603"/>
                <a:gd name="T14" fmla="*/ 403 w 555"/>
                <a:gd name="T15" fmla="*/ 298 h 603"/>
                <a:gd name="T16" fmla="*/ 439 w 555"/>
                <a:gd name="T17" fmla="*/ 247 h 603"/>
                <a:gd name="T18" fmla="*/ 481 w 555"/>
                <a:gd name="T19" fmla="*/ 200 h 603"/>
                <a:gd name="T20" fmla="*/ 530 w 555"/>
                <a:gd name="T21" fmla="*/ 157 h 603"/>
                <a:gd name="T22" fmla="*/ 555 w 555"/>
                <a:gd name="T23" fmla="*/ 139 h 603"/>
                <a:gd name="T24" fmla="*/ 533 w 555"/>
                <a:gd name="T25" fmla="*/ 109 h 603"/>
                <a:gd name="T26" fmla="*/ 507 w 555"/>
                <a:gd name="T27" fmla="*/ 82 h 603"/>
                <a:gd name="T28" fmla="*/ 479 w 555"/>
                <a:gd name="T29" fmla="*/ 59 h 603"/>
                <a:gd name="T30" fmla="*/ 448 w 555"/>
                <a:gd name="T31" fmla="*/ 38 h 603"/>
                <a:gd name="T32" fmla="*/ 414 w 555"/>
                <a:gd name="T33" fmla="*/ 22 h 603"/>
                <a:gd name="T34" fmla="*/ 379 w 555"/>
                <a:gd name="T35" fmla="*/ 10 h 603"/>
                <a:gd name="T36" fmla="*/ 340 w 555"/>
                <a:gd name="T37" fmla="*/ 3 h 603"/>
                <a:gd name="T38" fmla="*/ 301 w 555"/>
                <a:gd name="T39" fmla="*/ 0 h 603"/>
                <a:gd name="T40" fmla="*/ 286 w 555"/>
                <a:gd name="T41" fmla="*/ 1 h 603"/>
                <a:gd name="T42" fmla="*/ 256 w 555"/>
                <a:gd name="T43" fmla="*/ 4 h 603"/>
                <a:gd name="T44" fmla="*/ 226 w 555"/>
                <a:gd name="T45" fmla="*/ 10 h 603"/>
                <a:gd name="T46" fmla="*/ 198 w 555"/>
                <a:gd name="T47" fmla="*/ 19 h 603"/>
                <a:gd name="T48" fmla="*/ 170 w 555"/>
                <a:gd name="T49" fmla="*/ 30 h 603"/>
                <a:gd name="T50" fmla="*/ 145 w 555"/>
                <a:gd name="T51" fmla="*/ 44 h 603"/>
                <a:gd name="T52" fmla="*/ 121 w 555"/>
                <a:gd name="T53" fmla="*/ 60 h 603"/>
                <a:gd name="T54" fmla="*/ 99 w 555"/>
                <a:gd name="T55" fmla="*/ 78 h 603"/>
                <a:gd name="T56" fmla="*/ 78 w 555"/>
                <a:gd name="T57" fmla="*/ 99 h 603"/>
                <a:gd name="T58" fmla="*/ 60 w 555"/>
                <a:gd name="T59" fmla="*/ 121 h 603"/>
                <a:gd name="T60" fmla="*/ 44 w 555"/>
                <a:gd name="T61" fmla="*/ 145 h 603"/>
                <a:gd name="T62" fmla="*/ 30 w 555"/>
                <a:gd name="T63" fmla="*/ 171 h 603"/>
                <a:gd name="T64" fmla="*/ 19 w 555"/>
                <a:gd name="T65" fmla="*/ 198 h 603"/>
                <a:gd name="T66" fmla="*/ 10 w 555"/>
                <a:gd name="T67" fmla="*/ 226 h 603"/>
                <a:gd name="T68" fmla="*/ 4 w 555"/>
                <a:gd name="T69" fmla="*/ 256 h 603"/>
                <a:gd name="T70" fmla="*/ 1 w 555"/>
                <a:gd name="T71" fmla="*/ 286 h 603"/>
                <a:gd name="T72" fmla="*/ 0 w 555"/>
                <a:gd name="T73" fmla="*/ 301 h 603"/>
                <a:gd name="T74" fmla="*/ 2 w 555"/>
                <a:gd name="T75" fmla="*/ 332 h 603"/>
                <a:gd name="T76" fmla="*/ 7 w 555"/>
                <a:gd name="T77" fmla="*/ 362 h 603"/>
                <a:gd name="T78" fmla="*/ 14 w 555"/>
                <a:gd name="T79" fmla="*/ 391 h 603"/>
                <a:gd name="T80" fmla="*/ 24 w 555"/>
                <a:gd name="T81" fmla="*/ 419 h 603"/>
                <a:gd name="T82" fmla="*/ 37 w 555"/>
                <a:gd name="T83" fmla="*/ 445 h 603"/>
                <a:gd name="T84" fmla="*/ 52 w 555"/>
                <a:gd name="T85" fmla="*/ 470 h 603"/>
                <a:gd name="T86" fmla="*/ 69 w 555"/>
                <a:gd name="T87" fmla="*/ 493 h 603"/>
                <a:gd name="T88" fmla="*/ 88 w 555"/>
                <a:gd name="T89" fmla="*/ 514 h 603"/>
                <a:gd name="T90" fmla="*/ 110 w 555"/>
                <a:gd name="T91" fmla="*/ 534 h 603"/>
                <a:gd name="T92" fmla="*/ 133 w 555"/>
                <a:gd name="T93" fmla="*/ 552 h 603"/>
                <a:gd name="T94" fmla="*/ 157 w 555"/>
                <a:gd name="T95" fmla="*/ 567 h 603"/>
                <a:gd name="T96" fmla="*/ 185 w 555"/>
                <a:gd name="T97" fmla="*/ 579 h 603"/>
                <a:gd name="T98" fmla="*/ 212 w 555"/>
                <a:gd name="T99" fmla="*/ 589 h 603"/>
                <a:gd name="T100" fmla="*/ 241 w 555"/>
                <a:gd name="T101" fmla="*/ 597 h 603"/>
                <a:gd name="T102" fmla="*/ 271 w 555"/>
                <a:gd name="T103" fmla="*/ 601 h 603"/>
                <a:gd name="T104" fmla="*/ 301 w 555"/>
                <a:gd name="T105" fmla="*/ 60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55" h="603">
                  <a:moveTo>
                    <a:pt x="301" y="603"/>
                  </a:moveTo>
                  <a:lnTo>
                    <a:pt x="301" y="603"/>
                  </a:lnTo>
                  <a:lnTo>
                    <a:pt x="312" y="602"/>
                  </a:lnTo>
                  <a:lnTo>
                    <a:pt x="323" y="601"/>
                  </a:lnTo>
                  <a:lnTo>
                    <a:pt x="323" y="601"/>
                  </a:lnTo>
                  <a:lnTo>
                    <a:pt x="322" y="578"/>
                  </a:lnTo>
                  <a:lnTo>
                    <a:pt x="322" y="578"/>
                  </a:lnTo>
                  <a:lnTo>
                    <a:pt x="323" y="544"/>
                  </a:lnTo>
                  <a:lnTo>
                    <a:pt x="327" y="510"/>
                  </a:lnTo>
                  <a:lnTo>
                    <a:pt x="332" y="478"/>
                  </a:lnTo>
                  <a:lnTo>
                    <a:pt x="339" y="446"/>
                  </a:lnTo>
                  <a:lnTo>
                    <a:pt x="348" y="415"/>
                  </a:lnTo>
                  <a:lnTo>
                    <a:pt x="360" y="385"/>
                  </a:lnTo>
                  <a:lnTo>
                    <a:pt x="372" y="355"/>
                  </a:lnTo>
                  <a:lnTo>
                    <a:pt x="387" y="326"/>
                  </a:lnTo>
                  <a:lnTo>
                    <a:pt x="403" y="298"/>
                  </a:lnTo>
                  <a:lnTo>
                    <a:pt x="420" y="272"/>
                  </a:lnTo>
                  <a:lnTo>
                    <a:pt x="439" y="247"/>
                  </a:lnTo>
                  <a:lnTo>
                    <a:pt x="459" y="223"/>
                  </a:lnTo>
                  <a:lnTo>
                    <a:pt x="481" y="200"/>
                  </a:lnTo>
                  <a:lnTo>
                    <a:pt x="504" y="178"/>
                  </a:lnTo>
                  <a:lnTo>
                    <a:pt x="530" y="157"/>
                  </a:lnTo>
                  <a:lnTo>
                    <a:pt x="555" y="139"/>
                  </a:lnTo>
                  <a:lnTo>
                    <a:pt x="555" y="139"/>
                  </a:lnTo>
                  <a:lnTo>
                    <a:pt x="545" y="124"/>
                  </a:lnTo>
                  <a:lnTo>
                    <a:pt x="533" y="109"/>
                  </a:lnTo>
                  <a:lnTo>
                    <a:pt x="520" y="95"/>
                  </a:lnTo>
                  <a:lnTo>
                    <a:pt x="507" y="82"/>
                  </a:lnTo>
                  <a:lnTo>
                    <a:pt x="493" y="70"/>
                  </a:lnTo>
                  <a:lnTo>
                    <a:pt x="479" y="59"/>
                  </a:lnTo>
                  <a:lnTo>
                    <a:pt x="464" y="48"/>
                  </a:lnTo>
                  <a:lnTo>
                    <a:pt x="448" y="38"/>
                  </a:lnTo>
                  <a:lnTo>
                    <a:pt x="431" y="30"/>
                  </a:lnTo>
                  <a:lnTo>
                    <a:pt x="414" y="22"/>
                  </a:lnTo>
                  <a:lnTo>
                    <a:pt x="397" y="16"/>
                  </a:lnTo>
                  <a:lnTo>
                    <a:pt x="379" y="10"/>
                  </a:lnTo>
                  <a:lnTo>
                    <a:pt x="360" y="6"/>
                  </a:lnTo>
                  <a:lnTo>
                    <a:pt x="340" y="3"/>
                  </a:lnTo>
                  <a:lnTo>
                    <a:pt x="321" y="1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286" y="1"/>
                  </a:lnTo>
                  <a:lnTo>
                    <a:pt x="271" y="2"/>
                  </a:lnTo>
                  <a:lnTo>
                    <a:pt x="256" y="4"/>
                  </a:lnTo>
                  <a:lnTo>
                    <a:pt x="241" y="7"/>
                  </a:lnTo>
                  <a:lnTo>
                    <a:pt x="226" y="10"/>
                  </a:lnTo>
                  <a:lnTo>
                    <a:pt x="212" y="14"/>
                  </a:lnTo>
                  <a:lnTo>
                    <a:pt x="198" y="19"/>
                  </a:lnTo>
                  <a:lnTo>
                    <a:pt x="185" y="24"/>
                  </a:lnTo>
                  <a:lnTo>
                    <a:pt x="170" y="30"/>
                  </a:lnTo>
                  <a:lnTo>
                    <a:pt x="157" y="37"/>
                  </a:lnTo>
                  <a:lnTo>
                    <a:pt x="145" y="44"/>
                  </a:lnTo>
                  <a:lnTo>
                    <a:pt x="133" y="52"/>
                  </a:lnTo>
                  <a:lnTo>
                    <a:pt x="121" y="60"/>
                  </a:lnTo>
                  <a:lnTo>
                    <a:pt x="110" y="69"/>
                  </a:lnTo>
                  <a:lnTo>
                    <a:pt x="99" y="78"/>
                  </a:lnTo>
                  <a:lnTo>
                    <a:pt x="88" y="88"/>
                  </a:lnTo>
                  <a:lnTo>
                    <a:pt x="78" y="99"/>
                  </a:lnTo>
                  <a:lnTo>
                    <a:pt x="69" y="110"/>
                  </a:lnTo>
                  <a:lnTo>
                    <a:pt x="60" y="121"/>
                  </a:lnTo>
                  <a:lnTo>
                    <a:pt x="52" y="133"/>
                  </a:lnTo>
                  <a:lnTo>
                    <a:pt x="44" y="145"/>
                  </a:lnTo>
                  <a:lnTo>
                    <a:pt x="37" y="157"/>
                  </a:lnTo>
                  <a:lnTo>
                    <a:pt x="30" y="171"/>
                  </a:lnTo>
                  <a:lnTo>
                    <a:pt x="24" y="185"/>
                  </a:lnTo>
                  <a:lnTo>
                    <a:pt x="19" y="198"/>
                  </a:lnTo>
                  <a:lnTo>
                    <a:pt x="14" y="212"/>
                  </a:lnTo>
                  <a:lnTo>
                    <a:pt x="10" y="226"/>
                  </a:lnTo>
                  <a:lnTo>
                    <a:pt x="7" y="241"/>
                  </a:lnTo>
                  <a:lnTo>
                    <a:pt x="4" y="256"/>
                  </a:lnTo>
                  <a:lnTo>
                    <a:pt x="2" y="271"/>
                  </a:lnTo>
                  <a:lnTo>
                    <a:pt x="1" y="286"/>
                  </a:lnTo>
                  <a:lnTo>
                    <a:pt x="0" y="301"/>
                  </a:lnTo>
                  <a:lnTo>
                    <a:pt x="0" y="301"/>
                  </a:lnTo>
                  <a:lnTo>
                    <a:pt x="1" y="317"/>
                  </a:lnTo>
                  <a:lnTo>
                    <a:pt x="2" y="332"/>
                  </a:lnTo>
                  <a:lnTo>
                    <a:pt x="4" y="347"/>
                  </a:lnTo>
                  <a:lnTo>
                    <a:pt x="7" y="362"/>
                  </a:lnTo>
                  <a:lnTo>
                    <a:pt x="10" y="377"/>
                  </a:lnTo>
                  <a:lnTo>
                    <a:pt x="14" y="391"/>
                  </a:lnTo>
                  <a:lnTo>
                    <a:pt x="19" y="405"/>
                  </a:lnTo>
                  <a:lnTo>
                    <a:pt x="24" y="419"/>
                  </a:lnTo>
                  <a:lnTo>
                    <a:pt x="30" y="432"/>
                  </a:lnTo>
                  <a:lnTo>
                    <a:pt x="37" y="445"/>
                  </a:lnTo>
                  <a:lnTo>
                    <a:pt x="44" y="457"/>
                  </a:lnTo>
                  <a:lnTo>
                    <a:pt x="52" y="470"/>
                  </a:lnTo>
                  <a:lnTo>
                    <a:pt x="60" y="481"/>
                  </a:lnTo>
                  <a:lnTo>
                    <a:pt x="69" y="493"/>
                  </a:lnTo>
                  <a:lnTo>
                    <a:pt x="78" y="504"/>
                  </a:lnTo>
                  <a:lnTo>
                    <a:pt x="88" y="514"/>
                  </a:lnTo>
                  <a:lnTo>
                    <a:pt x="99" y="524"/>
                  </a:lnTo>
                  <a:lnTo>
                    <a:pt x="110" y="534"/>
                  </a:lnTo>
                  <a:lnTo>
                    <a:pt x="121" y="543"/>
                  </a:lnTo>
                  <a:lnTo>
                    <a:pt x="133" y="552"/>
                  </a:lnTo>
                  <a:lnTo>
                    <a:pt x="145" y="559"/>
                  </a:lnTo>
                  <a:lnTo>
                    <a:pt x="157" y="567"/>
                  </a:lnTo>
                  <a:lnTo>
                    <a:pt x="170" y="573"/>
                  </a:lnTo>
                  <a:lnTo>
                    <a:pt x="185" y="579"/>
                  </a:lnTo>
                  <a:lnTo>
                    <a:pt x="198" y="585"/>
                  </a:lnTo>
                  <a:lnTo>
                    <a:pt x="212" y="589"/>
                  </a:lnTo>
                  <a:lnTo>
                    <a:pt x="226" y="593"/>
                  </a:lnTo>
                  <a:lnTo>
                    <a:pt x="241" y="597"/>
                  </a:lnTo>
                  <a:lnTo>
                    <a:pt x="256" y="599"/>
                  </a:lnTo>
                  <a:lnTo>
                    <a:pt x="271" y="601"/>
                  </a:lnTo>
                  <a:lnTo>
                    <a:pt x="286" y="602"/>
                  </a:lnTo>
                  <a:lnTo>
                    <a:pt x="301" y="603"/>
                  </a:lnTo>
                  <a:lnTo>
                    <a:pt x="301" y="603"/>
                  </a:lnTo>
                  <a:close/>
                </a:path>
              </a:pathLst>
            </a:custGeom>
            <a:solidFill>
              <a:srgbClr val="86888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"/>
            <p:cNvSpPr>
              <a:spLocks/>
            </p:cNvSpPr>
            <p:nvPr/>
          </p:nvSpPr>
          <p:spPr bwMode="auto">
            <a:xfrm>
              <a:off x="2812240" y="3555911"/>
              <a:ext cx="132988" cy="137535"/>
            </a:xfrm>
            <a:custGeom>
              <a:avLst/>
              <a:gdLst>
                <a:gd name="T0" fmla="*/ 165 w 584"/>
                <a:gd name="T1" fmla="*/ 578 h 603"/>
                <a:gd name="T2" fmla="*/ 165 w 584"/>
                <a:gd name="T3" fmla="*/ 578 h 603"/>
                <a:gd name="T4" fmla="*/ 193 w 584"/>
                <a:gd name="T5" fmla="*/ 589 h 603"/>
                <a:gd name="T6" fmla="*/ 222 w 584"/>
                <a:gd name="T7" fmla="*/ 596 h 603"/>
                <a:gd name="T8" fmla="*/ 252 w 584"/>
                <a:gd name="T9" fmla="*/ 601 h 603"/>
                <a:gd name="T10" fmla="*/ 282 w 584"/>
                <a:gd name="T11" fmla="*/ 603 h 603"/>
                <a:gd name="T12" fmla="*/ 298 w 584"/>
                <a:gd name="T13" fmla="*/ 602 h 603"/>
                <a:gd name="T14" fmla="*/ 328 w 584"/>
                <a:gd name="T15" fmla="*/ 599 h 603"/>
                <a:gd name="T16" fmla="*/ 357 w 584"/>
                <a:gd name="T17" fmla="*/ 593 h 603"/>
                <a:gd name="T18" fmla="*/ 386 w 584"/>
                <a:gd name="T19" fmla="*/ 585 h 603"/>
                <a:gd name="T20" fmla="*/ 413 w 584"/>
                <a:gd name="T21" fmla="*/ 573 h 603"/>
                <a:gd name="T22" fmla="*/ 439 w 584"/>
                <a:gd name="T23" fmla="*/ 559 h 603"/>
                <a:gd name="T24" fmla="*/ 463 w 584"/>
                <a:gd name="T25" fmla="*/ 543 h 603"/>
                <a:gd name="T26" fmla="*/ 485 w 584"/>
                <a:gd name="T27" fmla="*/ 524 h 603"/>
                <a:gd name="T28" fmla="*/ 505 w 584"/>
                <a:gd name="T29" fmla="*/ 504 h 603"/>
                <a:gd name="T30" fmla="*/ 523 w 584"/>
                <a:gd name="T31" fmla="*/ 481 h 603"/>
                <a:gd name="T32" fmla="*/ 541 w 584"/>
                <a:gd name="T33" fmla="*/ 457 h 603"/>
                <a:gd name="T34" fmla="*/ 554 w 584"/>
                <a:gd name="T35" fmla="*/ 432 h 603"/>
                <a:gd name="T36" fmla="*/ 566 w 584"/>
                <a:gd name="T37" fmla="*/ 405 h 603"/>
                <a:gd name="T38" fmla="*/ 575 w 584"/>
                <a:gd name="T39" fmla="*/ 377 h 603"/>
                <a:gd name="T40" fmla="*/ 581 w 584"/>
                <a:gd name="T41" fmla="*/ 347 h 603"/>
                <a:gd name="T42" fmla="*/ 584 w 584"/>
                <a:gd name="T43" fmla="*/ 317 h 603"/>
                <a:gd name="T44" fmla="*/ 584 w 584"/>
                <a:gd name="T45" fmla="*/ 301 h 603"/>
                <a:gd name="T46" fmla="*/ 583 w 584"/>
                <a:gd name="T47" fmla="*/ 271 h 603"/>
                <a:gd name="T48" fmla="*/ 578 w 584"/>
                <a:gd name="T49" fmla="*/ 241 h 603"/>
                <a:gd name="T50" fmla="*/ 571 w 584"/>
                <a:gd name="T51" fmla="*/ 212 h 603"/>
                <a:gd name="T52" fmla="*/ 560 w 584"/>
                <a:gd name="T53" fmla="*/ 185 h 603"/>
                <a:gd name="T54" fmla="*/ 548 w 584"/>
                <a:gd name="T55" fmla="*/ 157 h 603"/>
                <a:gd name="T56" fmla="*/ 532 w 584"/>
                <a:gd name="T57" fmla="*/ 133 h 603"/>
                <a:gd name="T58" fmla="*/ 515 w 584"/>
                <a:gd name="T59" fmla="*/ 110 h 603"/>
                <a:gd name="T60" fmla="*/ 495 w 584"/>
                <a:gd name="T61" fmla="*/ 88 h 603"/>
                <a:gd name="T62" fmla="*/ 474 w 584"/>
                <a:gd name="T63" fmla="*/ 69 h 603"/>
                <a:gd name="T64" fmla="*/ 451 w 584"/>
                <a:gd name="T65" fmla="*/ 52 h 603"/>
                <a:gd name="T66" fmla="*/ 426 w 584"/>
                <a:gd name="T67" fmla="*/ 37 h 603"/>
                <a:gd name="T68" fmla="*/ 400 w 584"/>
                <a:gd name="T69" fmla="*/ 24 h 603"/>
                <a:gd name="T70" fmla="*/ 372 w 584"/>
                <a:gd name="T71" fmla="*/ 14 h 603"/>
                <a:gd name="T72" fmla="*/ 343 w 584"/>
                <a:gd name="T73" fmla="*/ 7 h 603"/>
                <a:gd name="T74" fmla="*/ 313 w 584"/>
                <a:gd name="T75" fmla="*/ 2 h 603"/>
                <a:gd name="T76" fmla="*/ 282 w 584"/>
                <a:gd name="T77" fmla="*/ 0 h 603"/>
                <a:gd name="T78" fmla="*/ 259 w 584"/>
                <a:gd name="T79" fmla="*/ 1 h 603"/>
                <a:gd name="T80" fmla="*/ 215 w 584"/>
                <a:gd name="T81" fmla="*/ 8 h 603"/>
                <a:gd name="T82" fmla="*/ 172 w 584"/>
                <a:gd name="T83" fmla="*/ 21 h 603"/>
                <a:gd name="T84" fmla="*/ 132 w 584"/>
                <a:gd name="T85" fmla="*/ 40 h 603"/>
                <a:gd name="T86" fmla="*/ 96 w 584"/>
                <a:gd name="T87" fmla="*/ 64 h 603"/>
                <a:gd name="T88" fmla="*/ 64 w 584"/>
                <a:gd name="T89" fmla="*/ 93 h 603"/>
                <a:gd name="T90" fmla="*/ 37 w 584"/>
                <a:gd name="T91" fmla="*/ 127 h 603"/>
                <a:gd name="T92" fmla="*/ 14 w 584"/>
                <a:gd name="T93" fmla="*/ 164 h 603"/>
                <a:gd name="T94" fmla="*/ 4 w 584"/>
                <a:gd name="T95" fmla="*/ 185 h 603"/>
                <a:gd name="T96" fmla="*/ 0 w 584"/>
                <a:gd name="T97" fmla="*/ 195 h 603"/>
                <a:gd name="T98" fmla="*/ 37 w 584"/>
                <a:gd name="T99" fmla="*/ 233 h 603"/>
                <a:gd name="T100" fmla="*/ 69 w 584"/>
                <a:gd name="T101" fmla="*/ 274 h 603"/>
                <a:gd name="T102" fmla="*/ 97 w 584"/>
                <a:gd name="T103" fmla="*/ 318 h 603"/>
                <a:gd name="T104" fmla="*/ 121 w 584"/>
                <a:gd name="T105" fmla="*/ 366 h 603"/>
                <a:gd name="T106" fmla="*/ 140 w 584"/>
                <a:gd name="T107" fmla="*/ 416 h 603"/>
                <a:gd name="T108" fmla="*/ 154 w 584"/>
                <a:gd name="T109" fmla="*/ 468 h 603"/>
                <a:gd name="T110" fmla="*/ 162 w 584"/>
                <a:gd name="T111" fmla="*/ 522 h 603"/>
                <a:gd name="T112" fmla="*/ 165 w 584"/>
                <a:gd name="T113" fmla="*/ 578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84" h="603">
                  <a:moveTo>
                    <a:pt x="165" y="578"/>
                  </a:moveTo>
                  <a:lnTo>
                    <a:pt x="165" y="578"/>
                  </a:lnTo>
                  <a:lnTo>
                    <a:pt x="165" y="578"/>
                  </a:lnTo>
                  <a:lnTo>
                    <a:pt x="165" y="578"/>
                  </a:lnTo>
                  <a:lnTo>
                    <a:pt x="179" y="584"/>
                  </a:lnTo>
                  <a:lnTo>
                    <a:pt x="193" y="589"/>
                  </a:lnTo>
                  <a:lnTo>
                    <a:pt x="208" y="593"/>
                  </a:lnTo>
                  <a:lnTo>
                    <a:pt x="222" y="596"/>
                  </a:lnTo>
                  <a:lnTo>
                    <a:pt x="237" y="599"/>
                  </a:lnTo>
                  <a:lnTo>
                    <a:pt x="252" y="601"/>
                  </a:lnTo>
                  <a:lnTo>
                    <a:pt x="267" y="602"/>
                  </a:lnTo>
                  <a:lnTo>
                    <a:pt x="282" y="603"/>
                  </a:lnTo>
                  <a:lnTo>
                    <a:pt x="282" y="603"/>
                  </a:lnTo>
                  <a:lnTo>
                    <a:pt x="298" y="602"/>
                  </a:lnTo>
                  <a:lnTo>
                    <a:pt x="313" y="601"/>
                  </a:lnTo>
                  <a:lnTo>
                    <a:pt x="328" y="599"/>
                  </a:lnTo>
                  <a:lnTo>
                    <a:pt x="343" y="597"/>
                  </a:lnTo>
                  <a:lnTo>
                    <a:pt x="357" y="593"/>
                  </a:lnTo>
                  <a:lnTo>
                    <a:pt x="372" y="589"/>
                  </a:lnTo>
                  <a:lnTo>
                    <a:pt x="386" y="585"/>
                  </a:lnTo>
                  <a:lnTo>
                    <a:pt x="400" y="579"/>
                  </a:lnTo>
                  <a:lnTo>
                    <a:pt x="413" y="573"/>
                  </a:lnTo>
                  <a:lnTo>
                    <a:pt x="426" y="567"/>
                  </a:lnTo>
                  <a:lnTo>
                    <a:pt x="439" y="559"/>
                  </a:lnTo>
                  <a:lnTo>
                    <a:pt x="451" y="552"/>
                  </a:lnTo>
                  <a:lnTo>
                    <a:pt x="463" y="543"/>
                  </a:lnTo>
                  <a:lnTo>
                    <a:pt x="474" y="534"/>
                  </a:lnTo>
                  <a:lnTo>
                    <a:pt x="485" y="524"/>
                  </a:lnTo>
                  <a:lnTo>
                    <a:pt x="495" y="514"/>
                  </a:lnTo>
                  <a:lnTo>
                    <a:pt x="505" y="504"/>
                  </a:lnTo>
                  <a:lnTo>
                    <a:pt x="515" y="493"/>
                  </a:lnTo>
                  <a:lnTo>
                    <a:pt x="523" y="481"/>
                  </a:lnTo>
                  <a:lnTo>
                    <a:pt x="532" y="470"/>
                  </a:lnTo>
                  <a:lnTo>
                    <a:pt x="541" y="457"/>
                  </a:lnTo>
                  <a:lnTo>
                    <a:pt x="548" y="445"/>
                  </a:lnTo>
                  <a:lnTo>
                    <a:pt x="554" y="432"/>
                  </a:lnTo>
                  <a:lnTo>
                    <a:pt x="560" y="419"/>
                  </a:lnTo>
                  <a:lnTo>
                    <a:pt x="566" y="405"/>
                  </a:lnTo>
                  <a:lnTo>
                    <a:pt x="571" y="391"/>
                  </a:lnTo>
                  <a:lnTo>
                    <a:pt x="575" y="377"/>
                  </a:lnTo>
                  <a:lnTo>
                    <a:pt x="578" y="362"/>
                  </a:lnTo>
                  <a:lnTo>
                    <a:pt x="581" y="347"/>
                  </a:lnTo>
                  <a:lnTo>
                    <a:pt x="583" y="332"/>
                  </a:lnTo>
                  <a:lnTo>
                    <a:pt x="584" y="317"/>
                  </a:lnTo>
                  <a:lnTo>
                    <a:pt x="584" y="301"/>
                  </a:lnTo>
                  <a:lnTo>
                    <a:pt x="584" y="301"/>
                  </a:lnTo>
                  <a:lnTo>
                    <a:pt x="584" y="286"/>
                  </a:lnTo>
                  <a:lnTo>
                    <a:pt x="583" y="271"/>
                  </a:lnTo>
                  <a:lnTo>
                    <a:pt x="581" y="256"/>
                  </a:lnTo>
                  <a:lnTo>
                    <a:pt x="578" y="241"/>
                  </a:lnTo>
                  <a:lnTo>
                    <a:pt x="575" y="226"/>
                  </a:lnTo>
                  <a:lnTo>
                    <a:pt x="571" y="212"/>
                  </a:lnTo>
                  <a:lnTo>
                    <a:pt x="566" y="198"/>
                  </a:lnTo>
                  <a:lnTo>
                    <a:pt x="560" y="185"/>
                  </a:lnTo>
                  <a:lnTo>
                    <a:pt x="554" y="171"/>
                  </a:lnTo>
                  <a:lnTo>
                    <a:pt x="548" y="157"/>
                  </a:lnTo>
                  <a:lnTo>
                    <a:pt x="541" y="145"/>
                  </a:lnTo>
                  <a:lnTo>
                    <a:pt x="532" y="133"/>
                  </a:lnTo>
                  <a:lnTo>
                    <a:pt x="523" y="121"/>
                  </a:lnTo>
                  <a:lnTo>
                    <a:pt x="515" y="110"/>
                  </a:lnTo>
                  <a:lnTo>
                    <a:pt x="505" y="99"/>
                  </a:lnTo>
                  <a:lnTo>
                    <a:pt x="495" y="88"/>
                  </a:lnTo>
                  <a:lnTo>
                    <a:pt x="485" y="78"/>
                  </a:lnTo>
                  <a:lnTo>
                    <a:pt x="474" y="69"/>
                  </a:lnTo>
                  <a:lnTo>
                    <a:pt x="463" y="60"/>
                  </a:lnTo>
                  <a:lnTo>
                    <a:pt x="451" y="52"/>
                  </a:lnTo>
                  <a:lnTo>
                    <a:pt x="439" y="44"/>
                  </a:lnTo>
                  <a:lnTo>
                    <a:pt x="426" y="37"/>
                  </a:lnTo>
                  <a:lnTo>
                    <a:pt x="413" y="30"/>
                  </a:lnTo>
                  <a:lnTo>
                    <a:pt x="400" y="24"/>
                  </a:lnTo>
                  <a:lnTo>
                    <a:pt x="386" y="19"/>
                  </a:lnTo>
                  <a:lnTo>
                    <a:pt x="372" y="14"/>
                  </a:lnTo>
                  <a:lnTo>
                    <a:pt x="357" y="10"/>
                  </a:lnTo>
                  <a:lnTo>
                    <a:pt x="343" y="7"/>
                  </a:lnTo>
                  <a:lnTo>
                    <a:pt x="328" y="4"/>
                  </a:lnTo>
                  <a:lnTo>
                    <a:pt x="313" y="2"/>
                  </a:lnTo>
                  <a:lnTo>
                    <a:pt x="298" y="1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59" y="1"/>
                  </a:lnTo>
                  <a:lnTo>
                    <a:pt x="237" y="4"/>
                  </a:lnTo>
                  <a:lnTo>
                    <a:pt x="215" y="8"/>
                  </a:lnTo>
                  <a:lnTo>
                    <a:pt x="193" y="14"/>
                  </a:lnTo>
                  <a:lnTo>
                    <a:pt x="172" y="21"/>
                  </a:lnTo>
                  <a:lnTo>
                    <a:pt x="151" y="30"/>
                  </a:lnTo>
                  <a:lnTo>
                    <a:pt x="132" y="40"/>
                  </a:lnTo>
                  <a:lnTo>
                    <a:pt x="114" y="52"/>
                  </a:lnTo>
                  <a:lnTo>
                    <a:pt x="96" y="64"/>
                  </a:lnTo>
                  <a:lnTo>
                    <a:pt x="80" y="78"/>
                  </a:lnTo>
                  <a:lnTo>
                    <a:pt x="64" y="93"/>
                  </a:lnTo>
                  <a:lnTo>
                    <a:pt x="50" y="110"/>
                  </a:lnTo>
                  <a:lnTo>
                    <a:pt x="37" y="127"/>
                  </a:lnTo>
                  <a:lnTo>
                    <a:pt x="25" y="145"/>
                  </a:lnTo>
                  <a:lnTo>
                    <a:pt x="14" y="164"/>
                  </a:lnTo>
                  <a:lnTo>
                    <a:pt x="4" y="185"/>
                  </a:lnTo>
                  <a:lnTo>
                    <a:pt x="4" y="185"/>
                  </a:lnTo>
                  <a:lnTo>
                    <a:pt x="0" y="195"/>
                  </a:lnTo>
                  <a:lnTo>
                    <a:pt x="0" y="195"/>
                  </a:lnTo>
                  <a:lnTo>
                    <a:pt x="20" y="213"/>
                  </a:lnTo>
                  <a:lnTo>
                    <a:pt x="37" y="233"/>
                  </a:lnTo>
                  <a:lnTo>
                    <a:pt x="54" y="253"/>
                  </a:lnTo>
                  <a:lnTo>
                    <a:pt x="69" y="274"/>
                  </a:lnTo>
                  <a:lnTo>
                    <a:pt x="84" y="296"/>
                  </a:lnTo>
                  <a:lnTo>
                    <a:pt x="97" y="318"/>
                  </a:lnTo>
                  <a:lnTo>
                    <a:pt x="110" y="341"/>
                  </a:lnTo>
                  <a:lnTo>
                    <a:pt x="121" y="366"/>
                  </a:lnTo>
                  <a:lnTo>
                    <a:pt x="131" y="391"/>
                  </a:lnTo>
                  <a:lnTo>
                    <a:pt x="140" y="416"/>
                  </a:lnTo>
                  <a:lnTo>
                    <a:pt x="147" y="442"/>
                  </a:lnTo>
                  <a:lnTo>
                    <a:pt x="154" y="468"/>
                  </a:lnTo>
                  <a:lnTo>
                    <a:pt x="159" y="495"/>
                  </a:lnTo>
                  <a:lnTo>
                    <a:pt x="162" y="522"/>
                  </a:lnTo>
                  <a:lnTo>
                    <a:pt x="164" y="550"/>
                  </a:lnTo>
                  <a:lnTo>
                    <a:pt x="165" y="578"/>
                  </a:lnTo>
                  <a:lnTo>
                    <a:pt x="165" y="578"/>
                  </a:lnTo>
                  <a:close/>
                </a:path>
              </a:pathLst>
            </a:custGeom>
            <a:solidFill>
              <a:srgbClr val="86888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9"/>
            <p:cNvSpPr>
              <a:spLocks/>
            </p:cNvSpPr>
            <p:nvPr/>
          </p:nvSpPr>
          <p:spPr bwMode="auto">
            <a:xfrm>
              <a:off x="2661065" y="3618428"/>
              <a:ext cx="136398" cy="137535"/>
            </a:xfrm>
            <a:custGeom>
              <a:avLst/>
              <a:gdLst>
                <a:gd name="T0" fmla="*/ 317 w 603"/>
                <a:gd name="T1" fmla="*/ 602 h 603"/>
                <a:gd name="T2" fmla="*/ 363 w 603"/>
                <a:gd name="T3" fmla="*/ 597 h 603"/>
                <a:gd name="T4" fmla="*/ 405 w 603"/>
                <a:gd name="T5" fmla="*/ 585 h 603"/>
                <a:gd name="T6" fmla="*/ 445 w 603"/>
                <a:gd name="T7" fmla="*/ 567 h 603"/>
                <a:gd name="T8" fmla="*/ 481 w 603"/>
                <a:gd name="T9" fmla="*/ 543 h 603"/>
                <a:gd name="T10" fmla="*/ 515 w 603"/>
                <a:gd name="T11" fmla="*/ 515 h 603"/>
                <a:gd name="T12" fmla="*/ 543 w 603"/>
                <a:gd name="T13" fmla="*/ 482 h 603"/>
                <a:gd name="T14" fmla="*/ 567 w 603"/>
                <a:gd name="T15" fmla="*/ 446 h 603"/>
                <a:gd name="T16" fmla="*/ 585 w 603"/>
                <a:gd name="T17" fmla="*/ 405 h 603"/>
                <a:gd name="T18" fmla="*/ 597 w 603"/>
                <a:gd name="T19" fmla="*/ 362 h 603"/>
                <a:gd name="T20" fmla="*/ 603 w 603"/>
                <a:gd name="T21" fmla="*/ 318 h 603"/>
                <a:gd name="T22" fmla="*/ 603 w 603"/>
                <a:gd name="T23" fmla="*/ 287 h 603"/>
                <a:gd name="T24" fmla="*/ 597 w 603"/>
                <a:gd name="T25" fmla="*/ 241 h 603"/>
                <a:gd name="T26" fmla="*/ 585 w 603"/>
                <a:gd name="T27" fmla="*/ 198 h 603"/>
                <a:gd name="T28" fmla="*/ 567 w 603"/>
                <a:gd name="T29" fmla="*/ 158 h 603"/>
                <a:gd name="T30" fmla="*/ 543 w 603"/>
                <a:gd name="T31" fmla="*/ 122 h 603"/>
                <a:gd name="T32" fmla="*/ 515 w 603"/>
                <a:gd name="T33" fmla="*/ 89 h 603"/>
                <a:gd name="T34" fmla="*/ 481 w 603"/>
                <a:gd name="T35" fmla="*/ 60 h 603"/>
                <a:gd name="T36" fmla="*/ 445 w 603"/>
                <a:gd name="T37" fmla="*/ 37 h 603"/>
                <a:gd name="T38" fmla="*/ 405 w 603"/>
                <a:gd name="T39" fmla="*/ 19 h 603"/>
                <a:gd name="T40" fmla="*/ 363 w 603"/>
                <a:gd name="T41" fmla="*/ 7 h 603"/>
                <a:gd name="T42" fmla="*/ 317 w 603"/>
                <a:gd name="T43" fmla="*/ 1 h 603"/>
                <a:gd name="T44" fmla="*/ 286 w 603"/>
                <a:gd name="T45" fmla="*/ 1 h 603"/>
                <a:gd name="T46" fmla="*/ 241 w 603"/>
                <a:gd name="T47" fmla="*/ 7 h 603"/>
                <a:gd name="T48" fmla="*/ 198 w 603"/>
                <a:gd name="T49" fmla="*/ 19 h 603"/>
                <a:gd name="T50" fmla="*/ 158 w 603"/>
                <a:gd name="T51" fmla="*/ 37 h 603"/>
                <a:gd name="T52" fmla="*/ 121 w 603"/>
                <a:gd name="T53" fmla="*/ 60 h 603"/>
                <a:gd name="T54" fmla="*/ 88 w 603"/>
                <a:gd name="T55" fmla="*/ 89 h 603"/>
                <a:gd name="T56" fmla="*/ 60 w 603"/>
                <a:gd name="T57" fmla="*/ 122 h 603"/>
                <a:gd name="T58" fmla="*/ 37 w 603"/>
                <a:gd name="T59" fmla="*/ 158 h 603"/>
                <a:gd name="T60" fmla="*/ 19 w 603"/>
                <a:gd name="T61" fmla="*/ 198 h 603"/>
                <a:gd name="T62" fmla="*/ 7 w 603"/>
                <a:gd name="T63" fmla="*/ 241 h 603"/>
                <a:gd name="T64" fmla="*/ 1 w 603"/>
                <a:gd name="T65" fmla="*/ 287 h 603"/>
                <a:gd name="T66" fmla="*/ 1 w 603"/>
                <a:gd name="T67" fmla="*/ 318 h 603"/>
                <a:gd name="T68" fmla="*/ 7 w 603"/>
                <a:gd name="T69" fmla="*/ 362 h 603"/>
                <a:gd name="T70" fmla="*/ 19 w 603"/>
                <a:gd name="T71" fmla="*/ 405 h 603"/>
                <a:gd name="T72" fmla="*/ 37 w 603"/>
                <a:gd name="T73" fmla="*/ 446 h 603"/>
                <a:gd name="T74" fmla="*/ 60 w 603"/>
                <a:gd name="T75" fmla="*/ 482 h 603"/>
                <a:gd name="T76" fmla="*/ 88 w 603"/>
                <a:gd name="T77" fmla="*/ 515 h 603"/>
                <a:gd name="T78" fmla="*/ 121 w 603"/>
                <a:gd name="T79" fmla="*/ 543 h 603"/>
                <a:gd name="T80" fmla="*/ 158 w 603"/>
                <a:gd name="T81" fmla="*/ 567 h 603"/>
                <a:gd name="T82" fmla="*/ 198 w 603"/>
                <a:gd name="T83" fmla="*/ 585 h 603"/>
                <a:gd name="T84" fmla="*/ 241 w 603"/>
                <a:gd name="T85" fmla="*/ 597 h 603"/>
                <a:gd name="T86" fmla="*/ 286 w 603"/>
                <a:gd name="T87" fmla="*/ 602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03" h="603">
                  <a:moveTo>
                    <a:pt x="301" y="603"/>
                  </a:moveTo>
                  <a:lnTo>
                    <a:pt x="301" y="603"/>
                  </a:lnTo>
                  <a:lnTo>
                    <a:pt x="317" y="602"/>
                  </a:lnTo>
                  <a:lnTo>
                    <a:pt x="333" y="601"/>
                  </a:lnTo>
                  <a:lnTo>
                    <a:pt x="348" y="599"/>
                  </a:lnTo>
                  <a:lnTo>
                    <a:pt x="363" y="597"/>
                  </a:lnTo>
                  <a:lnTo>
                    <a:pt x="377" y="593"/>
                  </a:lnTo>
                  <a:lnTo>
                    <a:pt x="391" y="589"/>
                  </a:lnTo>
                  <a:lnTo>
                    <a:pt x="405" y="585"/>
                  </a:lnTo>
                  <a:lnTo>
                    <a:pt x="419" y="579"/>
                  </a:lnTo>
                  <a:lnTo>
                    <a:pt x="432" y="573"/>
                  </a:lnTo>
                  <a:lnTo>
                    <a:pt x="445" y="567"/>
                  </a:lnTo>
                  <a:lnTo>
                    <a:pt x="458" y="559"/>
                  </a:lnTo>
                  <a:lnTo>
                    <a:pt x="470" y="552"/>
                  </a:lnTo>
                  <a:lnTo>
                    <a:pt x="481" y="543"/>
                  </a:lnTo>
                  <a:lnTo>
                    <a:pt x="493" y="534"/>
                  </a:lnTo>
                  <a:lnTo>
                    <a:pt x="505" y="525"/>
                  </a:lnTo>
                  <a:lnTo>
                    <a:pt x="515" y="515"/>
                  </a:lnTo>
                  <a:lnTo>
                    <a:pt x="525" y="505"/>
                  </a:lnTo>
                  <a:lnTo>
                    <a:pt x="534" y="494"/>
                  </a:lnTo>
                  <a:lnTo>
                    <a:pt x="543" y="482"/>
                  </a:lnTo>
                  <a:lnTo>
                    <a:pt x="552" y="471"/>
                  </a:lnTo>
                  <a:lnTo>
                    <a:pt x="560" y="458"/>
                  </a:lnTo>
                  <a:lnTo>
                    <a:pt x="567" y="446"/>
                  </a:lnTo>
                  <a:lnTo>
                    <a:pt x="573" y="432"/>
                  </a:lnTo>
                  <a:lnTo>
                    <a:pt x="579" y="419"/>
                  </a:lnTo>
                  <a:lnTo>
                    <a:pt x="585" y="405"/>
                  </a:lnTo>
                  <a:lnTo>
                    <a:pt x="589" y="391"/>
                  </a:lnTo>
                  <a:lnTo>
                    <a:pt x="594" y="377"/>
                  </a:lnTo>
                  <a:lnTo>
                    <a:pt x="597" y="362"/>
                  </a:lnTo>
                  <a:lnTo>
                    <a:pt x="600" y="348"/>
                  </a:lnTo>
                  <a:lnTo>
                    <a:pt x="601" y="333"/>
                  </a:lnTo>
                  <a:lnTo>
                    <a:pt x="603" y="318"/>
                  </a:lnTo>
                  <a:lnTo>
                    <a:pt x="603" y="302"/>
                  </a:lnTo>
                  <a:lnTo>
                    <a:pt x="603" y="302"/>
                  </a:lnTo>
                  <a:lnTo>
                    <a:pt x="603" y="287"/>
                  </a:lnTo>
                  <a:lnTo>
                    <a:pt x="601" y="272"/>
                  </a:lnTo>
                  <a:lnTo>
                    <a:pt x="600" y="257"/>
                  </a:lnTo>
                  <a:lnTo>
                    <a:pt x="597" y="241"/>
                  </a:lnTo>
                  <a:lnTo>
                    <a:pt x="594" y="226"/>
                  </a:lnTo>
                  <a:lnTo>
                    <a:pt x="589" y="212"/>
                  </a:lnTo>
                  <a:lnTo>
                    <a:pt x="585" y="198"/>
                  </a:lnTo>
                  <a:lnTo>
                    <a:pt x="579" y="185"/>
                  </a:lnTo>
                  <a:lnTo>
                    <a:pt x="573" y="171"/>
                  </a:lnTo>
                  <a:lnTo>
                    <a:pt x="567" y="158"/>
                  </a:lnTo>
                  <a:lnTo>
                    <a:pt x="560" y="146"/>
                  </a:lnTo>
                  <a:lnTo>
                    <a:pt x="552" y="134"/>
                  </a:lnTo>
                  <a:lnTo>
                    <a:pt x="543" y="122"/>
                  </a:lnTo>
                  <a:lnTo>
                    <a:pt x="534" y="111"/>
                  </a:lnTo>
                  <a:lnTo>
                    <a:pt x="525" y="100"/>
                  </a:lnTo>
                  <a:lnTo>
                    <a:pt x="515" y="89"/>
                  </a:lnTo>
                  <a:lnTo>
                    <a:pt x="505" y="79"/>
                  </a:lnTo>
                  <a:lnTo>
                    <a:pt x="493" y="69"/>
                  </a:lnTo>
                  <a:lnTo>
                    <a:pt x="481" y="60"/>
                  </a:lnTo>
                  <a:lnTo>
                    <a:pt x="470" y="52"/>
                  </a:lnTo>
                  <a:lnTo>
                    <a:pt x="458" y="44"/>
                  </a:lnTo>
                  <a:lnTo>
                    <a:pt x="445" y="37"/>
                  </a:lnTo>
                  <a:lnTo>
                    <a:pt x="432" y="30"/>
                  </a:lnTo>
                  <a:lnTo>
                    <a:pt x="419" y="24"/>
                  </a:lnTo>
                  <a:lnTo>
                    <a:pt x="405" y="19"/>
                  </a:lnTo>
                  <a:lnTo>
                    <a:pt x="391" y="14"/>
                  </a:lnTo>
                  <a:lnTo>
                    <a:pt x="377" y="10"/>
                  </a:lnTo>
                  <a:lnTo>
                    <a:pt x="363" y="7"/>
                  </a:lnTo>
                  <a:lnTo>
                    <a:pt x="348" y="4"/>
                  </a:lnTo>
                  <a:lnTo>
                    <a:pt x="333" y="2"/>
                  </a:lnTo>
                  <a:lnTo>
                    <a:pt x="317" y="1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286" y="1"/>
                  </a:lnTo>
                  <a:lnTo>
                    <a:pt x="271" y="2"/>
                  </a:lnTo>
                  <a:lnTo>
                    <a:pt x="256" y="4"/>
                  </a:lnTo>
                  <a:lnTo>
                    <a:pt x="241" y="7"/>
                  </a:lnTo>
                  <a:lnTo>
                    <a:pt x="226" y="10"/>
                  </a:lnTo>
                  <a:lnTo>
                    <a:pt x="212" y="14"/>
                  </a:lnTo>
                  <a:lnTo>
                    <a:pt x="198" y="19"/>
                  </a:lnTo>
                  <a:lnTo>
                    <a:pt x="185" y="24"/>
                  </a:lnTo>
                  <a:lnTo>
                    <a:pt x="171" y="30"/>
                  </a:lnTo>
                  <a:lnTo>
                    <a:pt x="158" y="37"/>
                  </a:lnTo>
                  <a:lnTo>
                    <a:pt x="145" y="44"/>
                  </a:lnTo>
                  <a:lnTo>
                    <a:pt x="133" y="52"/>
                  </a:lnTo>
                  <a:lnTo>
                    <a:pt x="121" y="60"/>
                  </a:lnTo>
                  <a:lnTo>
                    <a:pt x="110" y="69"/>
                  </a:lnTo>
                  <a:lnTo>
                    <a:pt x="99" y="79"/>
                  </a:lnTo>
                  <a:lnTo>
                    <a:pt x="88" y="89"/>
                  </a:lnTo>
                  <a:lnTo>
                    <a:pt x="78" y="100"/>
                  </a:lnTo>
                  <a:lnTo>
                    <a:pt x="69" y="111"/>
                  </a:lnTo>
                  <a:lnTo>
                    <a:pt x="60" y="122"/>
                  </a:lnTo>
                  <a:lnTo>
                    <a:pt x="52" y="134"/>
                  </a:lnTo>
                  <a:lnTo>
                    <a:pt x="44" y="146"/>
                  </a:lnTo>
                  <a:lnTo>
                    <a:pt x="37" y="158"/>
                  </a:lnTo>
                  <a:lnTo>
                    <a:pt x="30" y="171"/>
                  </a:lnTo>
                  <a:lnTo>
                    <a:pt x="24" y="185"/>
                  </a:lnTo>
                  <a:lnTo>
                    <a:pt x="19" y="198"/>
                  </a:lnTo>
                  <a:lnTo>
                    <a:pt x="14" y="212"/>
                  </a:lnTo>
                  <a:lnTo>
                    <a:pt x="10" y="226"/>
                  </a:lnTo>
                  <a:lnTo>
                    <a:pt x="7" y="241"/>
                  </a:lnTo>
                  <a:lnTo>
                    <a:pt x="4" y="257"/>
                  </a:lnTo>
                  <a:lnTo>
                    <a:pt x="2" y="272"/>
                  </a:lnTo>
                  <a:lnTo>
                    <a:pt x="1" y="287"/>
                  </a:lnTo>
                  <a:lnTo>
                    <a:pt x="0" y="302"/>
                  </a:lnTo>
                  <a:lnTo>
                    <a:pt x="0" y="302"/>
                  </a:lnTo>
                  <a:lnTo>
                    <a:pt x="1" y="318"/>
                  </a:lnTo>
                  <a:lnTo>
                    <a:pt x="2" y="333"/>
                  </a:lnTo>
                  <a:lnTo>
                    <a:pt x="4" y="348"/>
                  </a:lnTo>
                  <a:lnTo>
                    <a:pt x="7" y="362"/>
                  </a:lnTo>
                  <a:lnTo>
                    <a:pt x="10" y="377"/>
                  </a:lnTo>
                  <a:lnTo>
                    <a:pt x="14" y="391"/>
                  </a:lnTo>
                  <a:lnTo>
                    <a:pt x="19" y="405"/>
                  </a:lnTo>
                  <a:lnTo>
                    <a:pt x="24" y="419"/>
                  </a:lnTo>
                  <a:lnTo>
                    <a:pt x="30" y="432"/>
                  </a:lnTo>
                  <a:lnTo>
                    <a:pt x="37" y="446"/>
                  </a:lnTo>
                  <a:lnTo>
                    <a:pt x="44" y="458"/>
                  </a:lnTo>
                  <a:lnTo>
                    <a:pt x="52" y="471"/>
                  </a:lnTo>
                  <a:lnTo>
                    <a:pt x="60" y="482"/>
                  </a:lnTo>
                  <a:lnTo>
                    <a:pt x="69" y="494"/>
                  </a:lnTo>
                  <a:lnTo>
                    <a:pt x="78" y="505"/>
                  </a:lnTo>
                  <a:lnTo>
                    <a:pt x="88" y="515"/>
                  </a:lnTo>
                  <a:lnTo>
                    <a:pt x="99" y="525"/>
                  </a:lnTo>
                  <a:lnTo>
                    <a:pt x="110" y="534"/>
                  </a:lnTo>
                  <a:lnTo>
                    <a:pt x="121" y="543"/>
                  </a:lnTo>
                  <a:lnTo>
                    <a:pt x="133" y="552"/>
                  </a:lnTo>
                  <a:lnTo>
                    <a:pt x="145" y="559"/>
                  </a:lnTo>
                  <a:lnTo>
                    <a:pt x="158" y="567"/>
                  </a:lnTo>
                  <a:lnTo>
                    <a:pt x="171" y="573"/>
                  </a:lnTo>
                  <a:lnTo>
                    <a:pt x="185" y="579"/>
                  </a:lnTo>
                  <a:lnTo>
                    <a:pt x="198" y="585"/>
                  </a:lnTo>
                  <a:lnTo>
                    <a:pt x="212" y="589"/>
                  </a:lnTo>
                  <a:lnTo>
                    <a:pt x="226" y="593"/>
                  </a:lnTo>
                  <a:lnTo>
                    <a:pt x="241" y="597"/>
                  </a:lnTo>
                  <a:lnTo>
                    <a:pt x="256" y="599"/>
                  </a:lnTo>
                  <a:lnTo>
                    <a:pt x="271" y="601"/>
                  </a:lnTo>
                  <a:lnTo>
                    <a:pt x="286" y="602"/>
                  </a:lnTo>
                  <a:lnTo>
                    <a:pt x="301" y="603"/>
                  </a:lnTo>
                  <a:lnTo>
                    <a:pt x="301" y="603"/>
                  </a:lnTo>
                  <a:close/>
                </a:path>
              </a:pathLst>
            </a:custGeom>
            <a:solidFill>
              <a:srgbClr val="86888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0"/>
            <p:cNvSpPr>
              <a:spLocks/>
            </p:cNvSpPr>
            <p:nvPr/>
          </p:nvSpPr>
          <p:spPr bwMode="auto">
            <a:xfrm>
              <a:off x="2491705" y="3725273"/>
              <a:ext cx="134125" cy="95479"/>
            </a:xfrm>
            <a:custGeom>
              <a:avLst/>
              <a:gdLst>
                <a:gd name="T0" fmla="*/ 576 w 591"/>
                <a:gd name="T1" fmla="*/ 82 h 422"/>
                <a:gd name="T2" fmla="*/ 576 w 591"/>
                <a:gd name="T3" fmla="*/ 82 h 422"/>
                <a:gd name="T4" fmla="*/ 556 w 591"/>
                <a:gd name="T5" fmla="*/ 85 h 422"/>
                <a:gd name="T6" fmla="*/ 534 w 591"/>
                <a:gd name="T7" fmla="*/ 87 h 422"/>
                <a:gd name="T8" fmla="*/ 513 w 591"/>
                <a:gd name="T9" fmla="*/ 88 h 422"/>
                <a:gd name="T10" fmla="*/ 492 w 591"/>
                <a:gd name="T11" fmla="*/ 89 h 422"/>
                <a:gd name="T12" fmla="*/ 492 w 591"/>
                <a:gd name="T13" fmla="*/ 89 h 422"/>
                <a:gd name="T14" fmla="*/ 472 w 591"/>
                <a:gd name="T15" fmla="*/ 88 h 422"/>
                <a:gd name="T16" fmla="*/ 452 w 591"/>
                <a:gd name="T17" fmla="*/ 87 h 422"/>
                <a:gd name="T18" fmla="*/ 432 w 591"/>
                <a:gd name="T19" fmla="*/ 85 h 422"/>
                <a:gd name="T20" fmla="*/ 412 w 591"/>
                <a:gd name="T21" fmla="*/ 83 h 422"/>
                <a:gd name="T22" fmla="*/ 393 w 591"/>
                <a:gd name="T23" fmla="*/ 80 h 422"/>
                <a:gd name="T24" fmla="*/ 374 w 591"/>
                <a:gd name="T25" fmla="*/ 75 h 422"/>
                <a:gd name="T26" fmla="*/ 354 w 591"/>
                <a:gd name="T27" fmla="*/ 71 h 422"/>
                <a:gd name="T28" fmla="*/ 335 w 591"/>
                <a:gd name="T29" fmla="*/ 65 h 422"/>
                <a:gd name="T30" fmla="*/ 317 w 591"/>
                <a:gd name="T31" fmla="*/ 59 h 422"/>
                <a:gd name="T32" fmla="*/ 299 w 591"/>
                <a:gd name="T33" fmla="*/ 53 h 422"/>
                <a:gd name="T34" fmla="*/ 281 w 591"/>
                <a:gd name="T35" fmla="*/ 45 h 422"/>
                <a:gd name="T36" fmla="*/ 264 w 591"/>
                <a:gd name="T37" fmla="*/ 37 h 422"/>
                <a:gd name="T38" fmla="*/ 247 w 591"/>
                <a:gd name="T39" fmla="*/ 29 h 422"/>
                <a:gd name="T40" fmla="*/ 230 w 591"/>
                <a:gd name="T41" fmla="*/ 20 h 422"/>
                <a:gd name="T42" fmla="*/ 214 w 591"/>
                <a:gd name="T43" fmla="*/ 10 h 422"/>
                <a:gd name="T44" fmla="*/ 198 w 591"/>
                <a:gd name="T45" fmla="*/ 0 h 422"/>
                <a:gd name="T46" fmla="*/ 198 w 591"/>
                <a:gd name="T47" fmla="*/ 0 h 422"/>
                <a:gd name="T48" fmla="*/ 175 w 591"/>
                <a:gd name="T49" fmla="*/ 17 h 422"/>
                <a:gd name="T50" fmla="*/ 154 w 591"/>
                <a:gd name="T51" fmla="*/ 36 h 422"/>
                <a:gd name="T52" fmla="*/ 135 w 591"/>
                <a:gd name="T53" fmla="*/ 55 h 422"/>
                <a:gd name="T54" fmla="*/ 116 w 591"/>
                <a:gd name="T55" fmla="*/ 76 h 422"/>
                <a:gd name="T56" fmla="*/ 99 w 591"/>
                <a:gd name="T57" fmla="*/ 98 h 422"/>
                <a:gd name="T58" fmla="*/ 83 w 591"/>
                <a:gd name="T59" fmla="*/ 121 h 422"/>
                <a:gd name="T60" fmla="*/ 68 w 591"/>
                <a:gd name="T61" fmla="*/ 144 h 422"/>
                <a:gd name="T62" fmla="*/ 54 w 591"/>
                <a:gd name="T63" fmla="*/ 170 h 422"/>
                <a:gd name="T64" fmla="*/ 42 w 591"/>
                <a:gd name="T65" fmla="*/ 195 h 422"/>
                <a:gd name="T66" fmla="*/ 32 w 591"/>
                <a:gd name="T67" fmla="*/ 222 h 422"/>
                <a:gd name="T68" fmla="*/ 22 w 591"/>
                <a:gd name="T69" fmla="*/ 249 h 422"/>
                <a:gd name="T70" fmla="*/ 15 w 591"/>
                <a:gd name="T71" fmla="*/ 276 h 422"/>
                <a:gd name="T72" fmla="*/ 8 w 591"/>
                <a:gd name="T73" fmla="*/ 304 h 422"/>
                <a:gd name="T74" fmla="*/ 3 w 591"/>
                <a:gd name="T75" fmla="*/ 334 h 422"/>
                <a:gd name="T76" fmla="*/ 1 w 591"/>
                <a:gd name="T77" fmla="*/ 363 h 422"/>
                <a:gd name="T78" fmla="*/ 0 w 591"/>
                <a:gd name="T79" fmla="*/ 393 h 422"/>
                <a:gd name="T80" fmla="*/ 0 w 591"/>
                <a:gd name="T81" fmla="*/ 393 h 422"/>
                <a:gd name="T82" fmla="*/ 0 w 591"/>
                <a:gd name="T83" fmla="*/ 422 h 422"/>
                <a:gd name="T84" fmla="*/ 368 w 591"/>
                <a:gd name="T85" fmla="*/ 422 h 422"/>
                <a:gd name="T86" fmla="*/ 368 w 591"/>
                <a:gd name="T87" fmla="*/ 422 h 422"/>
                <a:gd name="T88" fmla="*/ 377 w 591"/>
                <a:gd name="T89" fmla="*/ 399 h 422"/>
                <a:gd name="T90" fmla="*/ 386 w 591"/>
                <a:gd name="T91" fmla="*/ 377 h 422"/>
                <a:gd name="T92" fmla="*/ 396 w 591"/>
                <a:gd name="T93" fmla="*/ 355 h 422"/>
                <a:gd name="T94" fmla="*/ 407 w 591"/>
                <a:gd name="T95" fmla="*/ 333 h 422"/>
                <a:gd name="T96" fmla="*/ 419 w 591"/>
                <a:gd name="T97" fmla="*/ 311 h 422"/>
                <a:gd name="T98" fmla="*/ 432 w 591"/>
                <a:gd name="T99" fmla="*/ 290 h 422"/>
                <a:gd name="T100" fmla="*/ 445 w 591"/>
                <a:gd name="T101" fmla="*/ 269 h 422"/>
                <a:gd name="T102" fmla="*/ 458 w 591"/>
                <a:gd name="T103" fmla="*/ 250 h 422"/>
                <a:gd name="T104" fmla="*/ 473 w 591"/>
                <a:gd name="T105" fmla="*/ 230 h 422"/>
                <a:gd name="T106" fmla="*/ 488 w 591"/>
                <a:gd name="T107" fmla="*/ 211 h 422"/>
                <a:gd name="T108" fmla="*/ 504 w 591"/>
                <a:gd name="T109" fmla="*/ 193 h 422"/>
                <a:gd name="T110" fmla="*/ 520 w 591"/>
                <a:gd name="T111" fmla="*/ 175 h 422"/>
                <a:gd name="T112" fmla="*/ 537 w 591"/>
                <a:gd name="T113" fmla="*/ 158 h 422"/>
                <a:gd name="T114" fmla="*/ 555 w 591"/>
                <a:gd name="T115" fmla="*/ 140 h 422"/>
                <a:gd name="T116" fmla="*/ 573 w 591"/>
                <a:gd name="T117" fmla="*/ 124 h 422"/>
                <a:gd name="T118" fmla="*/ 591 w 591"/>
                <a:gd name="T119" fmla="*/ 108 h 422"/>
                <a:gd name="T120" fmla="*/ 591 w 591"/>
                <a:gd name="T121" fmla="*/ 108 h 422"/>
                <a:gd name="T122" fmla="*/ 576 w 591"/>
                <a:gd name="T123" fmla="*/ 82 h 422"/>
                <a:gd name="T124" fmla="*/ 576 w 591"/>
                <a:gd name="T125" fmla="*/ 82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1" h="422">
                  <a:moveTo>
                    <a:pt x="576" y="82"/>
                  </a:moveTo>
                  <a:lnTo>
                    <a:pt x="576" y="82"/>
                  </a:lnTo>
                  <a:lnTo>
                    <a:pt x="556" y="85"/>
                  </a:lnTo>
                  <a:lnTo>
                    <a:pt x="534" y="87"/>
                  </a:lnTo>
                  <a:lnTo>
                    <a:pt x="513" y="88"/>
                  </a:lnTo>
                  <a:lnTo>
                    <a:pt x="492" y="89"/>
                  </a:lnTo>
                  <a:lnTo>
                    <a:pt x="492" y="89"/>
                  </a:lnTo>
                  <a:lnTo>
                    <a:pt x="472" y="88"/>
                  </a:lnTo>
                  <a:lnTo>
                    <a:pt x="452" y="87"/>
                  </a:lnTo>
                  <a:lnTo>
                    <a:pt x="432" y="85"/>
                  </a:lnTo>
                  <a:lnTo>
                    <a:pt x="412" y="83"/>
                  </a:lnTo>
                  <a:lnTo>
                    <a:pt x="393" y="80"/>
                  </a:lnTo>
                  <a:lnTo>
                    <a:pt x="374" y="75"/>
                  </a:lnTo>
                  <a:lnTo>
                    <a:pt x="354" y="71"/>
                  </a:lnTo>
                  <a:lnTo>
                    <a:pt x="335" y="65"/>
                  </a:lnTo>
                  <a:lnTo>
                    <a:pt x="317" y="59"/>
                  </a:lnTo>
                  <a:lnTo>
                    <a:pt x="299" y="53"/>
                  </a:lnTo>
                  <a:lnTo>
                    <a:pt x="281" y="45"/>
                  </a:lnTo>
                  <a:lnTo>
                    <a:pt x="264" y="37"/>
                  </a:lnTo>
                  <a:lnTo>
                    <a:pt x="247" y="29"/>
                  </a:lnTo>
                  <a:lnTo>
                    <a:pt x="230" y="20"/>
                  </a:lnTo>
                  <a:lnTo>
                    <a:pt x="214" y="10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75" y="17"/>
                  </a:lnTo>
                  <a:lnTo>
                    <a:pt x="154" y="36"/>
                  </a:lnTo>
                  <a:lnTo>
                    <a:pt x="135" y="55"/>
                  </a:lnTo>
                  <a:lnTo>
                    <a:pt x="116" y="76"/>
                  </a:lnTo>
                  <a:lnTo>
                    <a:pt x="99" y="98"/>
                  </a:lnTo>
                  <a:lnTo>
                    <a:pt x="83" y="121"/>
                  </a:lnTo>
                  <a:lnTo>
                    <a:pt x="68" y="144"/>
                  </a:lnTo>
                  <a:lnTo>
                    <a:pt x="54" y="170"/>
                  </a:lnTo>
                  <a:lnTo>
                    <a:pt x="42" y="195"/>
                  </a:lnTo>
                  <a:lnTo>
                    <a:pt x="32" y="222"/>
                  </a:lnTo>
                  <a:lnTo>
                    <a:pt x="22" y="249"/>
                  </a:lnTo>
                  <a:lnTo>
                    <a:pt x="15" y="276"/>
                  </a:lnTo>
                  <a:lnTo>
                    <a:pt x="8" y="304"/>
                  </a:lnTo>
                  <a:lnTo>
                    <a:pt x="3" y="334"/>
                  </a:lnTo>
                  <a:lnTo>
                    <a:pt x="1" y="363"/>
                  </a:lnTo>
                  <a:lnTo>
                    <a:pt x="0" y="393"/>
                  </a:lnTo>
                  <a:lnTo>
                    <a:pt x="0" y="393"/>
                  </a:lnTo>
                  <a:lnTo>
                    <a:pt x="0" y="422"/>
                  </a:lnTo>
                  <a:lnTo>
                    <a:pt x="368" y="422"/>
                  </a:lnTo>
                  <a:lnTo>
                    <a:pt x="368" y="422"/>
                  </a:lnTo>
                  <a:lnTo>
                    <a:pt x="377" y="399"/>
                  </a:lnTo>
                  <a:lnTo>
                    <a:pt x="386" y="377"/>
                  </a:lnTo>
                  <a:lnTo>
                    <a:pt x="396" y="355"/>
                  </a:lnTo>
                  <a:lnTo>
                    <a:pt x="407" y="333"/>
                  </a:lnTo>
                  <a:lnTo>
                    <a:pt x="419" y="311"/>
                  </a:lnTo>
                  <a:lnTo>
                    <a:pt x="432" y="290"/>
                  </a:lnTo>
                  <a:lnTo>
                    <a:pt x="445" y="269"/>
                  </a:lnTo>
                  <a:lnTo>
                    <a:pt x="458" y="250"/>
                  </a:lnTo>
                  <a:lnTo>
                    <a:pt x="473" y="230"/>
                  </a:lnTo>
                  <a:lnTo>
                    <a:pt x="488" y="211"/>
                  </a:lnTo>
                  <a:lnTo>
                    <a:pt x="504" y="193"/>
                  </a:lnTo>
                  <a:lnTo>
                    <a:pt x="520" y="175"/>
                  </a:lnTo>
                  <a:lnTo>
                    <a:pt x="537" y="158"/>
                  </a:lnTo>
                  <a:lnTo>
                    <a:pt x="555" y="140"/>
                  </a:lnTo>
                  <a:lnTo>
                    <a:pt x="573" y="124"/>
                  </a:lnTo>
                  <a:lnTo>
                    <a:pt x="591" y="108"/>
                  </a:lnTo>
                  <a:lnTo>
                    <a:pt x="591" y="108"/>
                  </a:lnTo>
                  <a:lnTo>
                    <a:pt x="576" y="82"/>
                  </a:lnTo>
                  <a:lnTo>
                    <a:pt x="576" y="82"/>
                  </a:lnTo>
                  <a:close/>
                </a:path>
              </a:pathLst>
            </a:custGeom>
            <a:solidFill>
              <a:srgbClr val="86888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1"/>
            <p:cNvSpPr>
              <a:spLocks/>
            </p:cNvSpPr>
            <p:nvPr/>
          </p:nvSpPr>
          <p:spPr bwMode="auto">
            <a:xfrm>
              <a:off x="2617873" y="3787788"/>
              <a:ext cx="223920" cy="96616"/>
            </a:xfrm>
            <a:custGeom>
              <a:avLst/>
              <a:gdLst>
                <a:gd name="T0" fmla="*/ 786 w 984"/>
                <a:gd name="T1" fmla="*/ 0 h 423"/>
                <a:gd name="T2" fmla="*/ 754 w 984"/>
                <a:gd name="T3" fmla="*/ 20 h 423"/>
                <a:gd name="T4" fmla="*/ 720 w 984"/>
                <a:gd name="T5" fmla="*/ 38 h 423"/>
                <a:gd name="T6" fmla="*/ 684 w 984"/>
                <a:gd name="T7" fmla="*/ 54 h 423"/>
                <a:gd name="T8" fmla="*/ 648 w 984"/>
                <a:gd name="T9" fmla="*/ 66 h 423"/>
                <a:gd name="T10" fmla="*/ 610 w 984"/>
                <a:gd name="T11" fmla="*/ 77 h 423"/>
                <a:gd name="T12" fmla="*/ 572 w 984"/>
                <a:gd name="T13" fmla="*/ 84 h 423"/>
                <a:gd name="T14" fmla="*/ 532 w 984"/>
                <a:gd name="T15" fmla="*/ 88 h 423"/>
                <a:gd name="T16" fmla="*/ 491 w 984"/>
                <a:gd name="T17" fmla="*/ 90 h 423"/>
                <a:gd name="T18" fmla="*/ 471 w 984"/>
                <a:gd name="T19" fmla="*/ 89 h 423"/>
                <a:gd name="T20" fmla="*/ 431 w 984"/>
                <a:gd name="T21" fmla="*/ 86 h 423"/>
                <a:gd name="T22" fmla="*/ 392 w 984"/>
                <a:gd name="T23" fmla="*/ 81 h 423"/>
                <a:gd name="T24" fmla="*/ 354 w 984"/>
                <a:gd name="T25" fmla="*/ 72 h 423"/>
                <a:gd name="T26" fmla="*/ 316 w 984"/>
                <a:gd name="T27" fmla="*/ 60 h 423"/>
                <a:gd name="T28" fmla="*/ 280 w 984"/>
                <a:gd name="T29" fmla="*/ 45 h 423"/>
                <a:gd name="T30" fmla="*/ 246 w 984"/>
                <a:gd name="T31" fmla="*/ 29 h 423"/>
                <a:gd name="T32" fmla="*/ 213 w 984"/>
                <a:gd name="T33" fmla="*/ 10 h 423"/>
                <a:gd name="T34" fmla="*/ 197 w 984"/>
                <a:gd name="T35" fmla="*/ 0 h 423"/>
                <a:gd name="T36" fmla="*/ 153 w 984"/>
                <a:gd name="T37" fmla="*/ 36 h 423"/>
                <a:gd name="T38" fmla="*/ 115 w 984"/>
                <a:gd name="T39" fmla="*/ 77 h 423"/>
                <a:gd name="T40" fmla="*/ 82 w 984"/>
                <a:gd name="T41" fmla="*/ 122 h 423"/>
                <a:gd name="T42" fmla="*/ 53 w 984"/>
                <a:gd name="T43" fmla="*/ 170 h 423"/>
                <a:gd name="T44" fmla="*/ 31 w 984"/>
                <a:gd name="T45" fmla="*/ 222 h 423"/>
                <a:gd name="T46" fmla="*/ 14 w 984"/>
                <a:gd name="T47" fmla="*/ 277 h 423"/>
                <a:gd name="T48" fmla="*/ 3 w 984"/>
                <a:gd name="T49" fmla="*/ 334 h 423"/>
                <a:gd name="T50" fmla="*/ 0 w 984"/>
                <a:gd name="T51" fmla="*/ 393 h 423"/>
                <a:gd name="T52" fmla="*/ 0 w 984"/>
                <a:gd name="T53" fmla="*/ 423 h 423"/>
                <a:gd name="T54" fmla="*/ 984 w 984"/>
                <a:gd name="T55" fmla="*/ 423 h 423"/>
                <a:gd name="T56" fmla="*/ 984 w 984"/>
                <a:gd name="T57" fmla="*/ 393 h 423"/>
                <a:gd name="T58" fmla="*/ 980 w 984"/>
                <a:gd name="T59" fmla="*/ 334 h 423"/>
                <a:gd name="T60" fmla="*/ 970 w 984"/>
                <a:gd name="T61" fmla="*/ 277 h 423"/>
                <a:gd name="T62" fmla="*/ 953 w 984"/>
                <a:gd name="T63" fmla="*/ 222 h 423"/>
                <a:gd name="T64" fmla="*/ 930 w 984"/>
                <a:gd name="T65" fmla="*/ 170 h 423"/>
                <a:gd name="T66" fmla="*/ 902 w 984"/>
                <a:gd name="T67" fmla="*/ 122 h 423"/>
                <a:gd name="T68" fmla="*/ 868 w 984"/>
                <a:gd name="T69" fmla="*/ 77 h 423"/>
                <a:gd name="T70" fmla="*/ 829 w 984"/>
                <a:gd name="T71" fmla="*/ 36 h 423"/>
                <a:gd name="T72" fmla="*/ 786 w 984"/>
                <a:gd name="T73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84" h="423">
                  <a:moveTo>
                    <a:pt x="786" y="0"/>
                  </a:moveTo>
                  <a:lnTo>
                    <a:pt x="786" y="0"/>
                  </a:lnTo>
                  <a:lnTo>
                    <a:pt x="770" y="10"/>
                  </a:lnTo>
                  <a:lnTo>
                    <a:pt x="754" y="20"/>
                  </a:lnTo>
                  <a:lnTo>
                    <a:pt x="737" y="29"/>
                  </a:lnTo>
                  <a:lnTo>
                    <a:pt x="720" y="38"/>
                  </a:lnTo>
                  <a:lnTo>
                    <a:pt x="703" y="45"/>
                  </a:lnTo>
                  <a:lnTo>
                    <a:pt x="684" y="54"/>
                  </a:lnTo>
                  <a:lnTo>
                    <a:pt x="666" y="60"/>
                  </a:lnTo>
                  <a:lnTo>
                    <a:pt x="648" y="66"/>
                  </a:lnTo>
                  <a:lnTo>
                    <a:pt x="629" y="72"/>
                  </a:lnTo>
                  <a:lnTo>
                    <a:pt x="610" y="77"/>
                  </a:lnTo>
                  <a:lnTo>
                    <a:pt x="591" y="81"/>
                  </a:lnTo>
                  <a:lnTo>
                    <a:pt x="572" y="84"/>
                  </a:lnTo>
                  <a:lnTo>
                    <a:pt x="552" y="86"/>
                  </a:lnTo>
                  <a:lnTo>
                    <a:pt x="532" y="88"/>
                  </a:lnTo>
                  <a:lnTo>
                    <a:pt x="511" y="89"/>
                  </a:lnTo>
                  <a:lnTo>
                    <a:pt x="491" y="90"/>
                  </a:lnTo>
                  <a:lnTo>
                    <a:pt x="491" y="90"/>
                  </a:lnTo>
                  <a:lnTo>
                    <a:pt x="471" y="89"/>
                  </a:lnTo>
                  <a:lnTo>
                    <a:pt x="451" y="88"/>
                  </a:lnTo>
                  <a:lnTo>
                    <a:pt x="431" y="86"/>
                  </a:lnTo>
                  <a:lnTo>
                    <a:pt x="411" y="84"/>
                  </a:lnTo>
                  <a:lnTo>
                    <a:pt x="392" y="81"/>
                  </a:lnTo>
                  <a:lnTo>
                    <a:pt x="373" y="76"/>
                  </a:lnTo>
                  <a:lnTo>
                    <a:pt x="354" y="72"/>
                  </a:lnTo>
                  <a:lnTo>
                    <a:pt x="334" y="66"/>
                  </a:lnTo>
                  <a:lnTo>
                    <a:pt x="316" y="60"/>
                  </a:lnTo>
                  <a:lnTo>
                    <a:pt x="298" y="54"/>
                  </a:lnTo>
                  <a:lnTo>
                    <a:pt x="280" y="45"/>
                  </a:lnTo>
                  <a:lnTo>
                    <a:pt x="263" y="37"/>
                  </a:lnTo>
                  <a:lnTo>
                    <a:pt x="246" y="29"/>
                  </a:lnTo>
                  <a:lnTo>
                    <a:pt x="229" y="20"/>
                  </a:lnTo>
                  <a:lnTo>
                    <a:pt x="213" y="1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75" y="17"/>
                  </a:lnTo>
                  <a:lnTo>
                    <a:pt x="153" y="36"/>
                  </a:lnTo>
                  <a:lnTo>
                    <a:pt x="134" y="56"/>
                  </a:lnTo>
                  <a:lnTo>
                    <a:pt x="115" y="77"/>
                  </a:lnTo>
                  <a:lnTo>
                    <a:pt x="98" y="99"/>
                  </a:lnTo>
                  <a:lnTo>
                    <a:pt x="82" y="122"/>
                  </a:lnTo>
                  <a:lnTo>
                    <a:pt x="67" y="145"/>
                  </a:lnTo>
                  <a:lnTo>
                    <a:pt x="53" y="170"/>
                  </a:lnTo>
                  <a:lnTo>
                    <a:pt x="41" y="195"/>
                  </a:lnTo>
                  <a:lnTo>
                    <a:pt x="31" y="222"/>
                  </a:lnTo>
                  <a:lnTo>
                    <a:pt x="21" y="250"/>
                  </a:lnTo>
                  <a:lnTo>
                    <a:pt x="14" y="277"/>
                  </a:lnTo>
                  <a:lnTo>
                    <a:pt x="8" y="305"/>
                  </a:lnTo>
                  <a:lnTo>
                    <a:pt x="3" y="334"/>
                  </a:lnTo>
                  <a:lnTo>
                    <a:pt x="1" y="363"/>
                  </a:lnTo>
                  <a:lnTo>
                    <a:pt x="0" y="393"/>
                  </a:lnTo>
                  <a:lnTo>
                    <a:pt x="0" y="393"/>
                  </a:lnTo>
                  <a:lnTo>
                    <a:pt x="0" y="423"/>
                  </a:lnTo>
                  <a:lnTo>
                    <a:pt x="984" y="423"/>
                  </a:lnTo>
                  <a:lnTo>
                    <a:pt x="984" y="423"/>
                  </a:lnTo>
                  <a:lnTo>
                    <a:pt x="984" y="393"/>
                  </a:lnTo>
                  <a:lnTo>
                    <a:pt x="984" y="393"/>
                  </a:lnTo>
                  <a:lnTo>
                    <a:pt x="983" y="363"/>
                  </a:lnTo>
                  <a:lnTo>
                    <a:pt x="980" y="334"/>
                  </a:lnTo>
                  <a:lnTo>
                    <a:pt x="976" y="305"/>
                  </a:lnTo>
                  <a:lnTo>
                    <a:pt x="970" y="277"/>
                  </a:lnTo>
                  <a:lnTo>
                    <a:pt x="962" y="250"/>
                  </a:lnTo>
                  <a:lnTo>
                    <a:pt x="953" y="222"/>
                  </a:lnTo>
                  <a:lnTo>
                    <a:pt x="942" y="196"/>
                  </a:lnTo>
                  <a:lnTo>
                    <a:pt x="930" y="170"/>
                  </a:lnTo>
                  <a:lnTo>
                    <a:pt x="916" y="146"/>
                  </a:lnTo>
                  <a:lnTo>
                    <a:pt x="902" y="122"/>
                  </a:lnTo>
                  <a:lnTo>
                    <a:pt x="885" y="99"/>
                  </a:lnTo>
                  <a:lnTo>
                    <a:pt x="868" y="77"/>
                  </a:lnTo>
                  <a:lnTo>
                    <a:pt x="848" y="57"/>
                  </a:lnTo>
                  <a:lnTo>
                    <a:pt x="829" y="36"/>
                  </a:lnTo>
                  <a:lnTo>
                    <a:pt x="808" y="17"/>
                  </a:lnTo>
                  <a:lnTo>
                    <a:pt x="786" y="0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rgbClr val="86888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2"/>
            <p:cNvSpPr>
              <a:spLocks/>
            </p:cNvSpPr>
            <p:nvPr/>
          </p:nvSpPr>
          <p:spPr bwMode="auto">
            <a:xfrm>
              <a:off x="2832700" y="3725273"/>
              <a:ext cx="155721" cy="95479"/>
            </a:xfrm>
            <a:custGeom>
              <a:avLst/>
              <a:gdLst>
                <a:gd name="T0" fmla="*/ 490 w 687"/>
                <a:gd name="T1" fmla="*/ 0 h 422"/>
                <a:gd name="T2" fmla="*/ 457 w 687"/>
                <a:gd name="T3" fmla="*/ 20 h 422"/>
                <a:gd name="T4" fmla="*/ 423 w 687"/>
                <a:gd name="T5" fmla="*/ 37 h 422"/>
                <a:gd name="T6" fmla="*/ 387 w 687"/>
                <a:gd name="T7" fmla="*/ 53 h 422"/>
                <a:gd name="T8" fmla="*/ 351 w 687"/>
                <a:gd name="T9" fmla="*/ 65 h 422"/>
                <a:gd name="T10" fmla="*/ 314 w 687"/>
                <a:gd name="T11" fmla="*/ 75 h 422"/>
                <a:gd name="T12" fmla="*/ 275 w 687"/>
                <a:gd name="T13" fmla="*/ 83 h 422"/>
                <a:gd name="T14" fmla="*/ 235 w 687"/>
                <a:gd name="T15" fmla="*/ 87 h 422"/>
                <a:gd name="T16" fmla="*/ 194 w 687"/>
                <a:gd name="T17" fmla="*/ 89 h 422"/>
                <a:gd name="T18" fmla="*/ 172 w 687"/>
                <a:gd name="T19" fmla="*/ 88 h 422"/>
                <a:gd name="T20" fmla="*/ 129 w 687"/>
                <a:gd name="T21" fmla="*/ 85 h 422"/>
                <a:gd name="T22" fmla="*/ 86 w 687"/>
                <a:gd name="T23" fmla="*/ 78 h 422"/>
                <a:gd name="T24" fmla="*/ 45 w 687"/>
                <a:gd name="T25" fmla="*/ 68 h 422"/>
                <a:gd name="T26" fmla="*/ 25 w 687"/>
                <a:gd name="T27" fmla="*/ 61 h 422"/>
                <a:gd name="T28" fmla="*/ 0 w 687"/>
                <a:gd name="T29" fmla="*/ 108 h 422"/>
                <a:gd name="T30" fmla="*/ 19 w 687"/>
                <a:gd name="T31" fmla="*/ 124 h 422"/>
                <a:gd name="T32" fmla="*/ 54 w 687"/>
                <a:gd name="T33" fmla="*/ 158 h 422"/>
                <a:gd name="T34" fmla="*/ 87 w 687"/>
                <a:gd name="T35" fmla="*/ 193 h 422"/>
                <a:gd name="T36" fmla="*/ 119 w 687"/>
                <a:gd name="T37" fmla="*/ 230 h 422"/>
                <a:gd name="T38" fmla="*/ 147 w 687"/>
                <a:gd name="T39" fmla="*/ 269 h 422"/>
                <a:gd name="T40" fmla="*/ 172 w 687"/>
                <a:gd name="T41" fmla="*/ 311 h 422"/>
                <a:gd name="T42" fmla="*/ 195 w 687"/>
                <a:gd name="T43" fmla="*/ 355 h 422"/>
                <a:gd name="T44" fmla="*/ 215 w 687"/>
                <a:gd name="T45" fmla="*/ 399 h 422"/>
                <a:gd name="T46" fmla="*/ 687 w 687"/>
                <a:gd name="T47" fmla="*/ 422 h 422"/>
                <a:gd name="T48" fmla="*/ 687 w 687"/>
                <a:gd name="T49" fmla="*/ 393 h 422"/>
                <a:gd name="T50" fmla="*/ 686 w 687"/>
                <a:gd name="T51" fmla="*/ 363 h 422"/>
                <a:gd name="T52" fmla="*/ 679 w 687"/>
                <a:gd name="T53" fmla="*/ 304 h 422"/>
                <a:gd name="T54" fmla="*/ 665 w 687"/>
                <a:gd name="T55" fmla="*/ 249 h 422"/>
                <a:gd name="T56" fmla="*/ 645 w 687"/>
                <a:gd name="T57" fmla="*/ 195 h 422"/>
                <a:gd name="T58" fmla="*/ 619 w 687"/>
                <a:gd name="T59" fmla="*/ 144 h 422"/>
                <a:gd name="T60" fmla="*/ 588 w 687"/>
                <a:gd name="T61" fmla="*/ 98 h 422"/>
                <a:gd name="T62" fmla="*/ 552 w 687"/>
                <a:gd name="T63" fmla="*/ 55 h 422"/>
                <a:gd name="T64" fmla="*/ 511 w 687"/>
                <a:gd name="T65" fmla="*/ 17 h 422"/>
                <a:gd name="T66" fmla="*/ 490 w 687"/>
                <a:gd name="T67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7" h="422">
                  <a:moveTo>
                    <a:pt x="490" y="0"/>
                  </a:moveTo>
                  <a:lnTo>
                    <a:pt x="490" y="0"/>
                  </a:lnTo>
                  <a:lnTo>
                    <a:pt x="474" y="10"/>
                  </a:lnTo>
                  <a:lnTo>
                    <a:pt x="457" y="20"/>
                  </a:lnTo>
                  <a:lnTo>
                    <a:pt x="440" y="29"/>
                  </a:lnTo>
                  <a:lnTo>
                    <a:pt x="423" y="37"/>
                  </a:lnTo>
                  <a:lnTo>
                    <a:pt x="405" y="45"/>
                  </a:lnTo>
                  <a:lnTo>
                    <a:pt x="387" y="53"/>
                  </a:lnTo>
                  <a:lnTo>
                    <a:pt x="369" y="59"/>
                  </a:lnTo>
                  <a:lnTo>
                    <a:pt x="351" y="65"/>
                  </a:lnTo>
                  <a:lnTo>
                    <a:pt x="332" y="71"/>
                  </a:lnTo>
                  <a:lnTo>
                    <a:pt x="314" y="75"/>
                  </a:lnTo>
                  <a:lnTo>
                    <a:pt x="294" y="80"/>
                  </a:lnTo>
                  <a:lnTo>
                    <a:pt x="275" y="83"/>
                  </a:lnTo>
                  <a:lnTo>
                    <a:pt x="254" y="85"/>
                  </a:lnTo>
                  <a:lnTo>
                    <a:pt x="235" y="87"/>
                  </a:lnTo>
                  <a:lnTo>
                    <a:pt x="215" y="88"/>
                  </a:lnTo>
                  <a:lnTo>
                    <a:pt x="194" y="89"/>
                  </a:lnTo>
                  <a:lnTo>
                    <a:pt x="194" y="89"/>
                  </a:lnTo>
                  <a:lnTo>
                    <a:pt x="172" y="88"/>
                  </a:lnTo>
                  <a:lnTo>
                    <a:pt x="151" y="87"/>
                  </a:lnTo>
                  <a:lnTo>
                    <a:pt x="129" y="85"/>
                  </a:lnTo>
                  <a:lnTo>
                    <a:pt x="108" y="82"/>
                  </a:lnTo>
                  <a:lnTo>
                    <a:pt x="86" y="78"/>
                  </a:lnTo>
                  <a:lnTo>
                    <a:pt x="66" y="73"/>
                  </a:lnTo>
                  <a:lnTo>
                    <a:pt x="45" y="68"/>
                  </a:lnTo>
                  <a:lnTo>
                    <a:pt x="25" y="61"/>
                  </a:lnTo>
                  <a:lnTo>
                    <a:pt x="25" y="61"/>
                  </a:lnTo>
                  <a:lnTo>
                    <a:pt x="13" y="85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19" y="124"/>
                  </a:lnTo>
                  <a:lnTo>
                    <a:pt x="36" y="140"/>
                  </a:lnTo>
                  <a:lnTo>
                    <a:pt x="54" y="158"/>
                  </a:lnTo>
                  <a:lnTo>
                    <a:pt x="71" y="175"/>
                  </a:lnTo>
                  <a:lnTo>
                    <a:pt x="87" y="193"/>
                  </a:lnTo>
                  <a:lnTo>
                    <a:pt x="104" y="211"/>
                  </a:lnTo>
                  <a:lnTo>
                    <a:pt x="119" y="230"/>
                  </a:lnTo>
                  <a:lnTo>
                    <a:pt x="133" y="249"/>
                  </a:lnTo>
                  <a:lnTo>
                    <a:pt x="147" y="269"/>
                  </a:lnTo>
                  <a:lnTo>
                    <a:pt x="160" y="290"/>
                  </a:lnTo>
                  <a:lnTo>
                    <a:pt x="172" y="311"/>
                  </a:lnTo>
                  <a:lnTo>
                    <a:pt x="184" y="333"/>
                  </a:lnTo>
                  <a:lnTo>
                    <a:pt x="195" y="355"/>
                  </a:lnTo>
                  <a:lnTo>
                    <a:pt x="205" y="377"/>
                  </a:lnTo>
                  <a:lnTo>
                    <a:pt x="215" y="399"/>
                  </a:lnTo>
                  <a:lnTo>
                    <a:pt x="224" y="422"/>
                  </a:lnTo>
                  <a:lnTo>
                    <a:pt x="687" y="422"/>
                  </a:lnTo>
                  <a:lnTo>
                    <a:pt x="687" y="422"/>
                  </a:lnTo>
                  <a:lnTo>
                    <a:pt x="687" y="393"/>
                  </a:lnTo>
                  <a:lnTo>
                    <a:pt x="687" y="393"/>
                  </a:lnTo>
                  <a:lnTo>
                    <a:pt x="686" y="363"/>
                  </a:lnTo>
                  <a:lnTo>
                    <a:pt x="683" y="334"/>
                  </a:lnTo>
                  <a:lnTo>
                    <a:pt x="679" y="304"/>
                  </a:lnTo>
                  <a:lnTo>
                    <a:pt x="673" y="276"/>
                  </a:lnTo>
                  <a:lnTo>
                    <a:pt x="665" y="249"/>
                  </a:lnTo>
                  <a:lnTo>
                    <a:pt x="656" y="222"/>
                  </a:lnTo>
                  <a:lnTo>
                    <a:pt x="645" y="195"/>
                  </a:lnTo>
                  <a:lnTo>
                    <a:pt x="633" y="170"/>
                  </a:lnTo>
                  <a:lnTo>
                    <a:pt x="619" y="144"/>
                  </a:lnTo>
                  <a:lnTo>
                    <a:pt x="604" y="121"/>
                  </a:lnTo>
                  <a:lnTo>
                    <a:pt x="588" y="98"/>
                  </a:lnTo>
                  <a:lnTo>
                    <a:pt x="570" y="76"/>
                  </a:lnTo>
                  <a:lnTo>
                    <a:pt x="552" y="55"/>
                  </a:lnTo>
                  <a:lnTo>
                    <a:pt x="532" y="36"/>
                  </a:lnTo>
                  <a:lnTo>
                    <a:pt x="511" y="17"/>
                  </a:lnTo>
                  <a:lnTo>
                    <a:pt x="490" y="0"/>
                  </a:lnTo>
                  <a:lnTo>
                    <a:pt x="490" y="0"/>
                  </a:lnTo>
                  <a:close/>
                </a:path>
              </a:pathLst>
            </a:custGeom>
            <a:solidFill>
              <a:srgbClr val="86888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3"/>
            <p:cNvSpPr>
              <a:spLocks noEditPoints="1"/>
            </p:cNvSpPr>
            <p:nvPr/>
          </p:nvSpPr>
          <p:spPr bwMode="auto">
            <a:xfrm>
              <a:off x="2177989" y="3113755"/>
              <a:ext cx="1893659" cy="2943923"/>
            </a:xfrm>
            <a:custGeom>
              <a:avLst/>
              <a:gdLst>
                <a:gd name="T0" fmla="*/ 5941 w 8330"/>
                <a:gd name="T1" fmla="*/ 5299 h 12948"/>
                <a:gd name="T2" fmla="*/ 5902 w 8330"/>
                <a:gd name="T3" fmla="*/ 4711 h 12948"/>
                <a:gd name="T4" fmla="*/ 5573 w 8330"/>
                <a:gd name="T5" fmla="*/ 3582 h 12948"/>
                <a:gd name="T6" fmla="*/ 5019 w 8330"/>
                <a:gd name="T7" fmla="*/ 2657 h 12948"/>
                <a:gd name="T8" fmla="*/ 4364 w 8330"/>
                <a:gd name="T9" fmla="*/ 1950 h 12948"/>
                <a:gd name="T10" fmla="*/ 3900 w 8330"/>
                <a:gd name="T11" fmla="*/ 1619 h 12948"/>
                <a:gd name="T12" fmla="*/ 3198 w 8330"/>
                <a:gd name="T13" fmla="*/ 1146 h 12948"/>
                <a:gd name="T14" fmla="*/ 2913 w 8330"/>
                <a:gd name="T15" fmla="*/ 757 h 12948"/>
                <a:gd name="T16" fmla="*/ 2844 w 8330"/>
                <a:gd name="T17" fmla="*/ 341 h 12948"/>
                <a:gd name="T18" fmla="*/ 2908 w 8330"/>
                <a:gd name="T19" fmla="*/ 52 h 12948"/>
                <a:gd name="T20" fmla="*/ 2530 w 8330"/>
                <a:gd name="T21" fmla="*/ 244 h 12948"/>
                <a:gd name="T22" fmla="*/ 1562 w 8330"/>
                <a:gd name="T23" fmla="*/ 935 h 12948"/>
                <a:gd name="T24" fmla="*/ 799 w 8330"/>
                <a:gd name="T25" fmla="*/ 1773 h 12948"/>
                <a:gd name="T26" fmla="*/ 481 w 8330"/>
                <a:gd name="T27" fmla="*/ 2312 h 12948"/>
                <a:gd name="T28" fmla="*/ 189 w 8330"/>
                <a:gd name="T29" fmla="*/ 3063 h 12948"/>
                <a:gd name="T30" fmla="*/ 33 w 8330"/>
                <a:gd name="T31" fmla="*/ 3844 h 12948"/>
                <a:gd name="T32" fmla="*/ 4 w 8330"/>
                <a:gd name="T33" fmla="*/ 4640 h 12948"/>
                <a:gd name="T34" fmla="*/ 93 w 8330"/>
                <a:gd name="T35" fmla="*/ 5438 h 12948"/>
                <a:gd name="T36" fmla="*/ 292 w 8330"/>
                <a:gd name="T37" fmla="*/ 6224 h 12948"/>
                <a:gd name="T38" fmla="*/ 874 w 8330"/>
                <a:gd name="T39" fmla="*/ 7595 h 12948"/>
                <a:gd name="T40" fmla="*/ 1764 w 8330"/>
                <a:gd name="T41" fmla="*/ 8967 h 12948"/>
                <a:gd name="T42" fmla="*/ 2872 w 8330"/>
                <a:gd name="T43" fmla="*/ 10184 h 12948"/>
                <a:gd name="T44" fmla="*/ 4152 w 8330"/>
                <a:gd name="T45" fmla="*/ 11220 h 12948"/>
                <a:gd name="T46" fmla="*/ 5556 w 8330"/>
                <a:gd name="T47" fmla="*/ 12049 h 12948"/>
                <a:gd name="T48" fmla="*/ 6748 w 8330"/>
                <a:gd name="T49" fmla="*/ 12549 h 12948"/>
                <a:gd name="T50" fmla="*/ 7772 w 8330"/>
                <a:gd name="T51" fmla="*/ 12845 h 12948"/>
                <a:gd name="T52" fmla="*/ 8278 w 8330"/>
                <a:gd name="T53" fmla="*/ 12921 h 12948"/>
                <a:gd name="T54" fmla="*/ 7811 w 8330"/>
                <a:gd name="T55" fmla="*/ 12557 h 12948"/>
                <a:gd name="T56" fmla="*/ 7076 w 8330"/>
                <a:gd name="T57" fmla="*/ 11888 h 12948"/>
                <a:gd name="T58" fmla="*/ 6518 w 8330"/>
                <a:gd name="T59" fmla="*/ 11219 h 12948"/>
                <a:gd name="T60" fmla="*/ 6114 w 8330"/>
                <a:gd name="T61" fmla="*/ 10550 h 12948"/>
                <a:gd name="T62" fmla="*/ 5846 w 8330"/>
                <a:gd name="T63" fmla="*/ 9882 h 12948"/>
                <a:gd name="T64" fmla="*/ 5692 w 8330"/>
                <a:gd name="T65" fmla="*/ 9213 h 12948"/>
                <a:gd name="T66" fmla="*/ 5633 w 8330"/>
                <a:gd name="T67" fmla="*/ 8039 h 12948"/>
                <a:gd name="T68" fmla="*/ 5803 w 8330"/>
                <a:gd name="T69" fmla="*/ 6470 h 12948"/>
                <a:gd name="T70" fmla="*/ 3778 w 8330"/>
                <a:gd name="T71" fmla="*/ 3289 h 12948"/>
                <a:gd name="T72" fmla="*/ 3148 w 8330"/>
                <a:gd name="T73" fmla="*/ 3339 h 12948"/>
                <a:gd name="T74" fmla="*/ 3114 w 8330"/>
                <a:gd name="T75" fmla="*/ 3583 h 12948"/>
                <a:gd name="T76" fmla="*/ 1797 w 8330"/>
                <a:gd name="T77" fmla="*/ 3614 h 12948"/>
                <a:gd name="T78" fmla="*/ 1707 w 8330"/>
                <a:gd name="T79" fmla="*/ 3524 h 12948"/>
                <a:gd name="T80" fmla="*/ 1222 w 8330"/>
                <a:gd name="T81" fmla="*/ 3330 h 12948"/>
                <a:gd name="T82" fmla="*/ 1151 w 8330"/>
                <a:gd name="T83" fmla="*/ 3225 h 12948"/>
                <a:gd name="T84" fmla="*/ 1224 w 8330"/>
                <a:gd name="T85" fmla="*/ 2764 h 12948"/>
                <a:gd name="T86" fmla="*/ 1373 w 8330"/>
                <a:gd name="T87" fmla="*/ 2423 h 12948"/>
                <a:gd name="T88" fmla="*/ 1342 w 8330"/>
                <a:gd name="T89" fmla="*/ 2217 h 12948"/>
                <a:gd name="T90" fmla="*/ 1448 w 8330"/>
                <a:gd name="T91" fmla="*/ 1926 h 12948"/>
                <a:gd name="T92" fmla="*/ 1691 w 8330"/>
                <a:gd name="T93" fmla="*/ 1745 h 12948"/>
                <a:gd name="T94" fmla="*/ 1949 w 8330"/>
                <a:gd name="T95" fmla="*/ 1718 h 12948"/>
                <a:gd name="T96" fmla="*/ 2181 w 8330"/>
                <a:gd name="T97" fmla="*/ 1811 h 12948"/>
                <a:gd name="T98" fmla="*/ 2426 w 8330"/>
                <a:gd name="T99" fmla="*/ 1989 h 12948"/>
                <a:gd name="T100" fmla="*/ 2612 w 8330"/>
                <a:gd name="T101" fmla="*/ 1984 h 12948"/>
                <a:gd name="T102" fmla="*/ 2757 w 8330"/>
                <a:gd name="T103" fmla="*/ 1819 h 12948"/>
                <a:gd name="T104" fmla="*/ 2959 w 8330"/>
                <a:gd name="T105" fmla="*/ 1725 h 12948"/>
                <a:gd name="T106" fmla="*/ 3208 w 8330"/>
                <a:gd name="T107" fmla="*/ 1729 h 12948"/>
                <a:gd name="T108" fmla="*/ 3469 w 8330"/>
                <a:gd name="T109" fmla="*/ 1887 h 12948"/>
                <a:gd name="T110" fmla="*/ 3601 w 8330"/>
                <a:gd name="T111" fmla="*/ 2164 h 12948"/>
                <a:gd name="T112" fmla="*/ 3587 w 8330"/>
                <a:gd name="T113" fmla="*/ 2389 h 12948"/>
                <a:gd name="T114" fmla="*/ 3687 w 8330"/>
                <a:gd name="T115" fmla="*/ 2696 h 12948"/>
                <a:gd name="T116" fmla="*/ 3798 w 8330"/>
                <a:gd name="T117" fmla="*/ 3080 h 12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330" h="12948">
                  <a:moveTo>
                    <a:pt x="5903" y="5794"/>
                  </a:moveTo>
                  <a:lnTo>
                    <a:pt x="5903" y="5794"/>
                  </a:lnTo>
                  <a:lnTo>
                    <a:pt x="5910" y="5745"/>
                  </a:lnTo>
                  <a:lnTo>
                    <a:pt x="5916" y="5695"/>
                  </a:lnTo>
                  <a:lnTo>
                    <a:pt x="5921" y="5646"/>
                  </a:lnTo>
                  <a:lnTo>
                    <a:pt x="5926" y="5596"/>
                  </a:lnTo>
                  <a:lnTo>
                    <a:pt x="5930" y="5547"/>
                  </a:lnTo>
                  <a:lnTo>
                    <a:pt x="5934" y="5497"/>
                  </a:lnTo>
                  <a:lnTo>
                    <a:pt x="5936" y="5448"/>
                  </a:lnTo>
                  <a:lnTo>
                    <a:pt x="5938" y="5399"/>
                  </a:lnTo>
                  <a:lnTo>
                    <a:pt x="5940" y="5348"/>
                  </a:lnTo>
                  <a:lnTo>
                    <a:pt x="5941" y="5299"/>
                  </a:lnTo>
                  <a:lnTo>
                    <a:pt x="5941" y="5250"/>
                  </a:lnTo>
                  <a:lnTo>
                    <a:pt x="5941" y="5201"/>
                  </a:lnTo>
                  <a:lnTo>
                    <a:pt x="5940" y="5151"/>
                  </a:lnTo>
                  <a:lnTo>
                    <a:pt x="5938" y="5102"/>
                  </a:lnTo>
                  <a:lnTo>
                    <a:pt x="5936" y="5053"/>
                  </a:lnTo>
                  <a:lnTo>
                    <a:pt x="5933" y="5004"/>
                  </a:lnTo>
                  <a:lnTo>
                    <a:pt x="5929" y="4954"/>
                  </a:lnTo>
                  <a:lnTo>
                    <a:pt x="5925" y="4906"/>
                  </a:lnTo>
                  <a:lnTo>
                    <a:pt x="5920" y="4857"/>
                  </a:lnTo>
                  <a:lnTo>
                    <a:pt x="5915" y="4808"/>
                  </a:lnTo>
                  <a:lnTo>
                    <a:pt x="5909" y="4759"/>
                  </a:lnTo>
                  <a:lnTo>
                    <a:pt x="5902" y="4711"/>
                  </a:lnTo>
                  <a:lnTo>
                    <a:pt x="5887" y="4613"/>
                  </a:lnTo>
                  <a:lnTo>
                    <a:pt x="5870" y="4517"/>
                  </a:lnTo>
                  <a:lnTo>
                    <a:pt x="5851" y="4420"/>
                  </a:lnTo>
                  <a:lnTo>
                    <a:pt x="5829" y="4325"/>
                  </a:lnTo>
                  <a:lnTo>
                    <a:pt x="5805" y="4229"/>
                  </a:lnTo>
                  <a:lnTo>
                    <a:pt x="5777" y="4135"/>
                  </a:lnTo>
                  <a:lnTo>
                    <a:pt x="5749" y="4041"/>
                  </a:lnTo>
                  <a:lnTo>
                    <a:pt x="5718" y="3948"/>
                  </a:lnTo>
                  <a:lnTo>
                    <a:pt x="5685" y="3855"/>
                  </a:lnTo>
                  <a:lnTo>
                    <a:pt x="5650" y="3763"/>
                  </a:lnTo>
                  <a:lnTo>
                    <a:pt x="5612" y="3672"/>
                  </a:lnTo>
                  <a:lnTo>
                    <a:pt x="5573" y="3582"/>
                  </a:lnTo>
                  <a:lnTo>
                    <a:pt x="5532" y="3492"/>
                  </a:lnTo>
                  <a:lnTo>
                    <a:pt x="5489" y="3403"/>
                  </a:lnTo>
                  <a:lnTo>
                    <a:pt x="5444" y="3315"/>
                  </a:lnTo>
                  <a:lnTo>
                    <a:pt x="5396" y="3229"/>
                  </a:lnTo>
                  <a:lnTo>
                    <a:pt x="5347" y="3142"/>
                  </a:lnTo>
                  <a:lnTo>
                    <a:pt x="5296" y="3058"/>
                  </a:lnTo>
                  <a:lnTo>
                    <a:pt x="5243" y="2974"/>
                  </a:lnTo>
                  <a:lnTo>
                    <a:pt x="5188" y="2891"/>
                  </a:lnTo>
                  <a:lnTo>
                    <a:pt x="5132" y="2809"/>
                  </a:lnTo>
                  <a:lnTo>
                    <a:pt x="5132" y="2809"/>
                  </a:lnTo>
                  <a:lnTo>
                    <a:pt x="5076" y="2733"/>
                  </a:lnTo>
                  <a:lnTo>
                    <a:pt x="5019" y="2657"/>
                  </a:lnTo>
                  <a:lnTo>
                    <a:pt x="4961" y="2581"/>
                  </a:lnTo>
                  <a:lnTo>
                    <a:pt x="4900" y="2506"/>
                  </a:lnTo>
                  <a:lnTo>
                    <a:pt x="4839" y="2431"/>
                  </a:lnTo>
                  <a:lnTo>
                    <a:pt x="4776" y="2358"/>
                  </a:lnTo>
                  <a:lnTo>
                    <a:pt x="4711" y="2285"/>
                  </a:lnTo>
                  <a:lnTo>
                    <a:pt x="4645" y="2215"/>
                  </a:lnTo>
                  <a:lnTo>
                    <a:pt x="4577" y="2146"/>
                  </a:lnTo>
                  <a:lnTo>
                    <a:pt x="4507" y="2078"/>
                  </a:lnTo>
                  <a:lnTo>
                    <a:pt x="4472" y="2045"/>
                  </a:lnTo>
                  <a:lnTo>
                    <a:pt x="4437" y="2013"/>
                  </a:lnTo>
                  <a:lnTo>
                    <a:pt x="4401" y="1981"/>
                  </a:lnTo>
                  <a:lnTo>
                    <a:pt x="4364" y="1950"/>
                  </a:lnTo>
                  <a:lnTo>
                    <a:pt x="4327" y="1918"/>
                  </a:lnTo>
                  <a:lnTo>
                    <a:pt x="4290" y="1888"/>
                  </a:lnTo>
                  <a:lnTo>
                    <a:pt x="4253" y="1858"/>
                  </a:lnTo>
                  <a:lnTo>
                    <a:pt x="4215" y="1829"/>
                  </a:lnTo>
                  <a:lnTo>
                    <a:pt x="4176" y="1801"/>
                  </a:lnTo>
                  <a:lnTo>
                    <a:pt x="4138" y="1773"/>
                  </a:lnTo>
                  <a:lnTo>
                    <a:pt x="4099" y="1745"/>
                  </a:lnTo>
                  <a:lnTo>
                    <a:pt x="4060" y="1719"/>
                  </a:lnTo>
                  <a:lnTo>
                    <a:pt x="4060" y="1719"/>
                  </a:lnTo>
                  <a:lnTo>
                    <a:pt x="4021" y="1694"/>
                  </a:lnTo>
                  <a:lnTo>
                    <a:pt x="3981" y="1669"/>
                  </a:lnTo>
                  <a:lnTo>
                    <a:pt x="3900" y="1619"/>
                  </a:lnTo>
                  <a:lnTo>
                    <a:pt x="3730" y="1518"/>
                  </a:lnTo>
                  <a:lnTo>
                    <a:pt x="3644" y="1466"/>
                  </a:lnTo>
                  <a:lnTo>
                    <a:pt x="3559" y="1414"/>
                  </a:lnTo>
                  <a:lnTo>
                    <a:pt x="3516" y="1386"/>
                  </a:lnTo>
                  <a:lnTo>
                    <a:pt x="3474" y="1358"/>
                  </a:lnTo>
                  <a:lnTo>
                    <a:pt x="3432" y="1330"/>
                  </a:lnTo>
                  <a:lnTo>
                    <a:pt x="3391" y="1301"/>
                  </a:lnTo>
                  <a:lnTo>
                    <a:pt x="3351" y="1272"/>
                  </a:lnTo>
                  <a:lnTo>
                    <a:pt x="3311" y="1242"/>
                  </a:lnTo>
                  <a:lnTo>
                    <a:pt x="3272" y="1210"/>
                  </a:lnTo>
                  <a:lnTo>
                    <a:pt x="3235" y="1178"/>
                  </a:lnTo>
                  <a:lnTo>
                    <a:pt x="3198" y="1146"/>
                  </a:lnTo>
                  <a:lnTo>
                    <a:pt x="3163" y="1112"/>
                  </a:lnTo>
                  <a:lnTo>
                    <a:pt x="3128" y="1077"/>
                  </a:lnTo>
                  <a:lnTo>
                    <a:pt x="3095" y="1042"/>
                  </a:lnTo>
                  <a:lnTo>
                    <a:pt x="3064" y="1004"/>
                  </a:lnTo>
                  <a:lnTo>
                    <a:pt x="3035" y="966"/>
                  </a:lnTo>
                  <a:lnTo>
                    <a:pt x="3007" y="927"/>
                  </a:lnTo>
                  <a:lnTo>
                    <a:pt x="2980" y="887"/>
                  </a:lnTo>
                  <a:lnTo>
                    <a:pt x="2955" y="844"/>
                  </a:lnTo>
                  <a:lnTo>
                    <a:pt x="2944" y="823"/>
                  </a:lnTo>
                  <a:lnTo>
                    <a:pt x="2933" y="801"/>
                  </a:lnTo>
                  <a:lnTo>
                    <a:pt x="2922" y="779"/>
                  </a:lnTo>
                  <a:lnTo>
                    <a:pt x="2913" y="757"/>
                  </a:lnTo>
                  <a:lnTo>
                    <a:pt x="2903" y="734"/>
                  </a:lnTo>
                  <a:lnTo>
                    <a:pt x="2895" y="711"/>
                  </a:lnTo>
                  <a:lnTo>
                    <a:pt x="2895" y="711"/>
                  </a:lnTo>
                  <a:lnTo>
                    <a:pt x="2885" y="682"/>
                  </a:lnTo>
                  <a:lnTo>
                    <a:pt x="2876" y="645"/>
                  </a:lnTo>
                  <a:lnTo>
                    <a:pt x="2868" y="603"/>
                  </a:lnTo>
                  <a:lnTo>
                    <a:pt x="2860" y="557"/>
                  </a:lnTo>
                  <a:lnTo>
                    <a:pt x="2853" y="506"/>
                  </a:lnTo>
                  <a:lnTo>
                    <a:pt x="2848" y="452"/>
                  </a:lnTo>
                  <a:lnTo>
                    <a:pt x="2845" y="397"/>
                  </a:lnTo>
                  <a:lnTo>
                    <a:pt x="2844" y="369"/>
                  </a:lnTo>
                  <a:lnTo>
                    <a:pt x="2844" y="341"/>
                  </a:lnTo>
                  <a:lnTo>
                    <a:pt x="2845" y="312"/>
                  </a:lnTo>
                  <a:lnTo>
                    <a:pt x="2846" y="285"/>
                  </a:lnTo>
                  <a:lnTo>
                    <a:pt x="2848" y="258"/>
                  </a:lnTo>
                  <a:lnTo>
                    <a:pt x="2851" y="231"/>
                  </a:lnTo>
                  <a:lnTo>
                    <a:pt x="2855" y="205"/>
                  </a:lnTo>
                  <a:lnTo>
                    <a:pt x="2859" y="180"/>
                  </a:lnTo>
                  <a:lnTo>
                    <a:pt x="2865" y="156"/>
                  </a:lnTo>
                  <a:lnTo>
                    <a:pt x="2871" y="132"/>
                  </a:lnTo>
                  <a:lnTo>
                    <a:pt x="2879" y="110"/>
                  </a:lnTo>
                  <a:lnTo>
                    <a:pt x="2887" y="89"/>
                  </a:lnTo>
                  <a:lnTo>
                    <a:pt x="2897" y="70"/>
                  </a:lnTo>
                  <a:lnTo>
                    <a:pt x="2908" y="52"/>
                  </a:lnTo>
                  <a:lnTo>
                    <a:pt x="2920" y="36"/>
                  </a:lnTo>
                  <a:lnTo>
                    <a:pt x="2933" y="22"/>
                  </a:lnTo>
                  <a:lnTo>
                    <a:pt x="2940" y="16"/>
                  </a:lnTo>
                  <a:lnTo>
                    <a:pt x="2948" y="10"/>
                  </a:lnTo>
                  <a:lnTo>
                    <a:pt x="2956" y="5"/>
                  </a:lnTo>
                  <a:lnTo>
                    <a:pt x="2964" y="0"/>
                  </a:lnTo>
                  <a:lnTo>
                    <a:pt x="2964" y="0"/>
                  </a:lnTo>
                  <a:lnTo>
                    <a:pt x="2877" y="47"/>
                  </a:lnTo>
                  <a:lnTo>
                    <a:pt x="2789" y="95"/>
                  </a:lnTo>
                  <a:lnTo>
                    <a:pt x="2702" y="144"/>
                  </a:lnTo>
                  <a:lnTo>
                    <a:pt x="2615" y="194"/>
                  </a:lnTo>
                  <a:lnTo>
                    <a:pt x="2530" y="244"/>
                  </a:lnTo>
                  <a:lnTo>
                    <a:pt x="2444" y="296"/>
                  </a:lnTo>
                  <a:lnTo>
                    <a:pt x="2360" y="349"/>
                  </a:lnTo>
                  <a:lnTo>
                    <a:pt x="2277" y="402"/>
                  </a:lnTo>
                  <a:lnTo>
                    <a:pt x="2193" y="457"/>
                  </a:lnTo>
                  <a:lnTo>
                    <a:pt x="2111" y="513"/>
                  </a:lnTo>
                  <a:lnTo>
                    <a:pt x="2029" y="569"/>
                  </a:lnTo>
                  <a:lnTo>
                    <a:pt x="1949" y="627"/>
                  </a:lnTo>
                  <a:lnTo>
                    <a:pt x="1869" y="687"/>
                  </a:lnTo>
                  <a:lnTo>
                    <a:pt x="1791" y="747"/>
                  </a:lnTo>
                  <a:lnTo>
                    <a:pt x="1713" y="808"/>
                  </a:lnTo>
                  <a:lnTo>
                    <a:pt x="1637" y="871"/>
                  </a:lnTo>
                  <a:lnTo>
                    <a:pt x="1562" y="935"/>
                  </a:lnTo>
                  <a:lnTo>
                    <a:pt x="1488" y="1000"/>
                  </a:lnTo>
                  <a:lnTo>
                    <a:pt x="1416" y="1067"/>
                  </a:lnTo>
                  <a:lnTo>
                    <a:pt x="1344" y="1135"/>
                  </a:lnTo>
                  <a:lnTo>
                    <a:pt x="1275" y="1204"/>
                  </a:lnTo>
                  <a:lnTo>
                    <a:pt x="1206" y="1276"/>
                  </a:lnTo>
                  <a:lnTo>
                    <a:pt x="1139" y="1347"/>
                  </a:lnTo>
                  <a:lnTo>
                    <a:pt x="1074" y="1422"/>
                  </a:lnTo>
                  <a:lnTo>
                    <a:pt x="1009" y="1497"/>
                  </a:lnTo>
                  <a:lnTo>
                    <a:pt x="947" y="1574"/>
                  </a:lnTo>
                  <a:lnTo>
                    <a:pt x="887" y="1652"/>
                  </a:lnTo>
                  <a:lnTo>
                    <a:pt x="827" y="1732"/>
                  </a:lnTo>
                  <a:lnTo>
                    <a:pt x="799" y="1773"/>
                  </a:lnTo>
                  <a:lnTo>
                    <a:pt x="771" y="1814"/>
                  </a:lnTo>
                  <a:lnTo>
                    <a:pt x="743" y="1856"/>
                  </a:lnTo>
                  <a:lnTo>
                    <a:pt x="716" y="1897"/>
                  </a:lnTo>
                  <a:lnTo>
                    <a:pt x="688" y="1940"/>
                  </a:lnTo>
                  <a:lnTo>
                    <a:pt x="662" y="1983"/>
                  </a:lnTo>
                  <a:lnTo>
                    <a:pt x="636" y="2026"/>
                  </a:lnTo>
                  <a:lnTo>
                    <a:pt x="611" y="2069"/>
                  </a:lnTo>
                  <a:lnTo>
                    <a:pt x="611" y="2069"/>
                  </a:lnTo>
                  <a:lnTo>
                    <a:pt x="577" y="2130"/>
                  </a:lnTo>
                  <a:lnTo>
                    <a:pt x="544" y="2190"/>
                  </a:lnTo>
                  <a:lnTo>
                    <a:pt x="512" y="2250"/>
                  </a:lnTo>
                  <a:lnTo>
                    <a:pt x="481" y="2312"/>
                  </a:lnTo>
                  <a:lnTo>
                    <a:pt x="451" y="2373"/>
                  </a:lnTo>
                  <a:lnTo>
                    <a:pt x="423" y="2434"/>
                  </a:lnTo>
                  <a:lnTo>
                    <a:pt x="395" y="2496"/>
                  </a:lnTo>
                  <a:lnTo>
                    <a:pt x="368" y="2558"/>
                  </a:lnTo>
                  <a:lnTo>
                    <a:pt x="343" y="2620"/>
                  </a:lnTo>
                  <a:lnTo>
                    <a:pt x="317" y="2683"/>
                  </a:lnTo>
                  <a:lnTo>
                    <a:pt x="293" y="2746"/>
                  </a:lnTo>
                  <a:lnTo>
                    <a:pt x="270" y="2808"/>
                  </a:lnTo>
                  <a:lnTo>
                    <a:pt x="249" y="2872"/>
                  </a:lnTo>
                  <a:lnTo>
                    <a:pt x="228" y="2935"/>
                  </a:lnTo>
                  <a:lnTo>
                    <a:pt x="208" y="2999"/>
                  </a:lnTo>
                  <a:lnTo>
                    <a:pt x="189" y="3063"/>
                  </a:lnTo>
                  <a:lnTo>
                    <a:pt x="171" y="3127"/>
                  </a:lnTo>
                  <a:lnTo>
                    <a:pt x="153" y="3191"/>
                  </a:lnTo>
                  <a:lnTo>
                    <a:pt x="137" y="3256"/>
                  </a:lnTo>
                  <a:lnTo>
                    <a:pt x="122" y="3321"/>
                  </a:lnTo>
                  <a:lnTo>
                    <a:pt x="107" y="3386"/>
                  </a:lnTo>
                  <a:lnTo>
                    <a:pt x="94" y="3451"/>
                  </a:lnTo>
                  <a:lnTo>
                    <a:pt x="82" y="3516"/>
                  </a:lnTo>
                  <a:lnTo>
                    <a:pt x="70" y="3582"/>
                  </a:lnTo>
                  <a:lnTo>
                    <a:pt x="59" y="3647"/>
                  </a:lnTo>
                  <a:lnTo>
                    <a:pt x="50" y="3712"/>
                  </a:lnTo>
                  <a:lnTo>
                    <a:pt x="41" y="3778"/>
                  </a:lnTo>
                  <a:lnTo>
                    <a:pt x="33" y="3844"/>
                  </a:lnTo>
                  <a:lnTo>
                    <a:pt x="26" y="3909"/>
                  </a:lnTo>
                  <a:lnTo>
                    <a:pt x="20" y="3976"/>
                  </a:lnTo>
                  <a:lnTo>
                    <a:pt x="14" y="4042"/>
                  </a:lnTo>
                  <a:lnTo>
                    <a:pt x="10" y="4109"/>
                  </a:lnTo>
                  <a:lnTo>
                    <a:pt x="6" y="4175"/>
                  </a:lnTo>
                  <a:lnTo>
                    <a:pt x="3" y="4241"/>
                  </a:lnTo>
                  <a:lnTo>
                    <a:pt x="1" y="4308"/>
                  </a:lnTo>
                  <a:lnTo>
                    <a:pt x="0" y="4374"/>
                  </a:lnTo>
                  <a:lnTo>
                    <a:pt x="0" y="4440"/>
                  </a:lnTo>
                  <a:lnTo>
                    <a:pt x="1" y="4507"/>
                  </a:lnTo>
                  <a:lnTo>
                    <a:pt x="2" y="4573"/>
                  </a:lnTo>
                  <a:lnTo>
                    <a:pt x="4" y="4640"/>
                  </a:lnTo>
                  <a:lnTo>
                    <a:pt x="7" y="4707"/>
                  </a:lnTo>
                  <a:lnTo>
                    <a:pt x="11" y="4773"/>
                  </a:lnTo>
                  <a:lnTo>
                    <a:pt x="16" y="4840"/>
                  </a:lnTo>
                  <a:lnTo>
                    <a:pt x="21" y="4906"/>
                  </a:lnTo>
                  <a:lnTo>
                    <a:pt x="28" y="4973"/>
                  </a:lnTo>
                  <a:lnTo>
                    <a:pt x="35" y="5040"/>
                  </a:lnTo>
                  <a:lnTo>
                    <a:pt x="43" y="5106"/>
                  </a:lnTo>
                  <a:lnTo>
                    <a:pt x="51" y="5172"/>
                  </a:lnTo>
                  <a:lnTo>
                    <a:pt x="61" y="5239"/>
                  </a:lnTo>
                  <a:lnTo>
                    <a:pt x="71" y="5305"/>
                  </a:lnTo>
                  <a:lnTo>
                    <a:pt x="82" y="5372"/>
                  </a:lnTo>
                  <a:lnTo>
                    <a:pt x="93" y="5438"/>
                  </a:lnTo>
                  <a:lnTo>
                    <a:pt x="106" y="5504"/>
                  </a:lnTo>
                  <a:lnTo>
                    <a:pt x="119" y="5570"/>
                  </a:lnTo>
                  <a:lnTo>
                    <a:pt x="133" y="5636"/>
                  </a:lnTo>
                  <a:lnTo>
                    <a:pt x="148" y="5701"/>
                  </a:lnTo>
                  <a:lnTo>
                    <a:pt x="164" y="5768"/>
                  </a:lnTo>
                  <a:lnTo>
                    <a:pt x="180" y="5833"/>
                  </a:lnTo>
                  <a:lnTo>
                    <a:pt x="197" y="5899"/>
                  </a:lnTo>
                  <a:lnTo>
                    <a:pt x="215" y="5964"/>
                  </a:lnTo>
                  <a:lnTo>
                    <a:pt x="233" y="6029"/>
                  </a:lnTo>
                  <a:lnTo>
                    <a:pt x="252" y="6095"/>
                  </a:lnTo>
                  <a:lnTo>
                    <a:pt x="271" y="6159"/>
                  </a:lnTo>
                  <a:lnTo>
                    <a:pt x="292" y="6224"/>
                  </a:lnTo>
                  <a:lnTo>
                    <a:pt x="292" y="6224"/>
                  </a:lnTo>
                  <a:lnTo>
                    <a:pt x="334" y="6353"/>
                  </a:lnTo>
                  <a:lnTo>
                    <a:pt x="380" y="6481"/>
                  </a:lnTo>
                  <a:lnTo>
                    <a:pt x="426" y="6607"/>
                  </a:lnTo>
                  <a:lnTo>
                    <a:pt x="475" y="6734"/>
                  </a:lnTo>
                  <a:lnTo>
                    <a:pt x="527" y="6859"/>
                  </a:lnTo>
                  <a:lnTo>
                    <a:pt x="579" y="6984"/>
                  </a:lnTo>
                  <a:lnTo>
                    <a:pt x="634" y="7108"/>
                  </a:lnTo>
                  <a:lnTo>
                    <a:pt x="692" y="7231"/>
                  </a:lnTo>
                  <a:lnTo>
                    <a:pt x="750" y="7354"/>
                  </a:lnTo>
                  <a:lnTo>
                    <a:pt x="811" y="7474"/>
                  </a:lnTo>
                  <a:lnTo>
                    <a:pt x="874" y="7595"/>
                  </a:lnTo>
                  <a:lnTo>
                    <a:pt x="938" y="7715"/>
                  </a:lnTo>
                  <a:lnTo>
                    <a:pt x="1004" y="7833"/>
                  </a:lnTo>
                  <a:lnTo>
                    <a:pt x="1073" y="7951"/>
                  </a:lnTo>
                  <a:lnTo>
                    <a:pt x="1143" y="8068"/>
                  </a:lnTo>
                  <a:lnTo>
                    <a:pt x="1214" y="8183"/>
                  </a:lnTo>
                  <a:lnTo>
                    <a:pt x="1288" y="8299"/>
                  </a:lnTo>
                  <a:lnTo>
                    <a:pt x="1363" y="8412"/>
                  </a:lnTo>
                  <a:lnTo>
                    <a:pt x="1440" y="8525"/>
                  </a:lnTo>
                  <a:lnTo>
                    <a:pt x="1518" y="8638"/>
                  </a:lnTo>
                  <a:lnTo>
                    <a:pt x="1599" y="8748"/>
                  </a:lnTo>
                  <a:lnTo>
                    <a:pt x="1680" y="8858"/>
                  </a:lnTo>
                  <a:lnTo>
                    <a:pt x="1764" y="8967"/>
                  </a:lnTo>
                  <a:lnTo>
                    <a:pt x="1848" y="9074"/>
                  </a:lnTo>
                  <a:lnTo>
                    <a:pt x="1935" y="9181"/>
                  </a:lnTo>
                  <a:lnTo>
                    <a:pt x="2022" y="9286"/>
                  </a:lnTo>
                  <a:lnTo>
                    <a:pt x="2111" y="9391"/>
                  </a:lnTo>
                  <a:lnTo>
                    <a:pt x="2201" y="9495"/>
                  </a:lnTo>
                  <a:lnTo>
                    <a:pt x="2294" y="9596"/>
                  </a:lnTo>
                  <a:lnTo>
                    <a:pt x="2386" y="9698"/>
                  </a:lnTo>
                  <a:lnTo>
                    <a:pt x="2481" y="9797"/>
                  </a:lnTo>
                  <a:lnTo>
                    <a:pt x="2577" y="9896"/>
                  </a:lnTo>
                  <a:lnTo>
                    <a:pt x="2674" y="9993"/>
                  </a:lnTo>
                  <a:lnTo>
                    <a:pt x="2772" y="10089"/>
                  </a:lnTo>
                  <a:lnTo>
                    <a:pt x="2872" y="10184"/>
                  </a:lnTo>
                  <a:lnTo>
                    <a:pt x="2973" y="10278"/>
                  </a:lnTo>
                  <a:lnTo>
                    <a:pt x="3075" y="10370"/>
                  </a:lnTo>
                  <a:lnTo>
                    <a:pt x="3178" y="10461"/>
                  </a:lnTo>
                  <a:lnTo>
                    <a:pt x="3282" y="10550"/>
                  </a:lnTo>
                  <a:lnTo>
                    <a:pt x="3388" y="10639"/>
                  </a:lnTo>
                  <a:lnTo>
                    <a:pt x="3494" y="10726"/>
                  </a:lnTo>
                  <a:lnTo>
                    <a:pt x="3601" y="10812"/>
                  </a:lnTo>
                  <a:lnTo>
                    <a:pt x="3710" y="10896"/>
                  </a:lnTo>
                  <a:lnTo>
                    <a:pt x="3819" y="10980"/>
                  </a:lnTo>
                  <a:lnTo>
                    <a:pt x="3929" y="11061"/>
                  </a:lnTo>
                  <a:lnTo>
                    <a:pt x="4041" y="11142"/>
                  </a:lnTo>
                  <a:lnTo>
                    <a:pt x="4152" y="11220"/>
                  </a:lnTo>
                  <a:lnTo>
                    <a:pt x="4266" y="11298"/>
                  </a:lnTo>
                  <a:lnTo>
                    <a:pt x="4379" y="11373"/>
                  </a:lnTo>
                  <a:lnTo>
                    <a:pt x="4494" y="11447"/>
                  </a:lnTo>
                  <a:lnTo>
                    <a:pt x="4609" y="11521"/>
                  </a:lnTo>
                  <a:lnTo>
                    <a:pt x="4725" y="11592"/>
                  </a:lnTo>
                  <a:lnTo>
                    <a:pt x="4842" y="11663"/>
                  </a:lnTo>
                  <a:lnTo>
                    <a:pt x="4960" y="11731"/>
                  </a:lnTo>
                  <a:lnTo>
                    <a:pt x="5077" y="11797"/>
                  </a:lnTo>
                  <a:lnTo>
                    <a:pt x="5196" y="11863"/>
                  </a:lnTo>
                  <a:lnTo>
                    <a:pt x="5316" y="11926"/>
                  </a:lnTo>
                  <a:lnTo>
                    <a:pt x="5436" y="11988"/>
                  </a:lnTo>
                  <a:lnTo>
                    <a:pt x="5556" y="12049"/>
                  </a:lnTo>
                  <a:lnTo>
                    <a:pt x="5678" y="12108"/>
                  </a:lnTo>
                  <a:lnTo>
                    <a:pt x="5800" y="12165"/>
                  </a:lnTo>
                  <a:lnTo>
                    <a:pt x="5921" y="12221"/>
                  </a:lnTo>
                  <a:lnTo>
                    <a:pt x="6044" y="12275"/>
                  </a:lnTo>
                  <a:lnTo>
                    <a:pt x="6167" y="12327"/>
                  </a:lnTo>
                  <a:lnTo>
                    <a:pt x="6167" y="12327"/>
                  </a:lnTo>
                  <a:lnTo>
                    <a:pt x="6262" y="12366"/>
                  </a:lnTo>
                  <a:lnTo>
                    <a:pt x="6359" y="12405"/>
                  </a:lnTo>
                  <a:lnTo>
                    <a:pt x="6455" y="12443"/>
                  </a:lnTo>
                  <a:lnTo>
                    <a:pt x="6553" y="12479"/>
                  </a:lnTo>
                  <a:lnTo>
                    <a:pt x="6649" y="12515"/>
                  </a:lnTo>
                  <a:lnTo>
                    <a:pt x="6748" y="12549"/>
                  </a:lnTo>
                  <a:lnTo>
                    <a:pt x="6845" y="12584"/>
                  </a:lnTo>
                  <a:lnTo>
                    <a:pt x="6944" y="12617"/>
                  </a:lnTo>
                  <a:lnTo>
                    <a:pt x="7043" y="12648"/>
                  </a:lnTo>
                  <a:lnTo>
                    <a:pt x="7142" y="12679"/>
                  </a:lnTo>
                  <a:lnTo>
                    <a:pt x="7242" y="12708"/>
                  </a:lnTo>
                  <a:lnTo>
                    <a:pt x="7341" y="12737"/>
                  </a:lnTo>
                  <a:lnTo>
                    <a:pt x="7441" y="12765"/>
                  </a:lnTo>
                  <a:lnTo>
                    <a:pt x="7541" y="12791"/>
                  </a:lnTo>
                  <a:lnTo>
                    <a:pt x="7642" y="12815"/>
                  </a:lnTo>
                  <a:lnTo>
                    <a:pt x="7744" y="12839"/>
                  </a:lnTo>
                  <a:lnTo>
                    <a:pt x="7744" y="12839"/>
                  </a:lnTo>
                  <a:lnTo>
                    <a:pt x="7772" y="12845"/>
                  </a:lnTo>
                  <a:lnTo>
                    <a:pt x="7804" y="12850"/>
                  </a:lnTo>
                  <a:lnTo>
                    <a:pt x="7839" y="12854"/>
                  </a:lnTo>
                  <a:lnTo>
                    <a:pt x="7877" y="12858"/>
                  </a:lnTo>
                  <a:lnTo>
                    <a:pt x="7960" y="12866"/>
                  </a:lnTo>
                  <a:lnTo>
                    <a:pt x="8045" y="12874"/>
                  </a:lnTo>
                  <a:lnTo>
                    <a:pt x="8088" y="12879"/>
                  </a:lnTo>
                  <a:lnTo>
                    <a:pt x="8130" y="12885"/>
                  </a:lnTo>
                  <a:lnTo>
                    <a:pt x="8170" y="12892"/>
                  </a:lnTo>
                  <a:lnTo>
                    <a:pt x="8209" y="12900"/>
                  </a:lnTo>
                  <a:lnTo>
                    <a:pt x="8244" y="12909"/>
                  </a:lnTo>
                  <a:lnTo>
                    <a:pt x="8262" y="12915"/>
                  </a:lnTo>
                  <a:lnTo>
                    <a:pt x="8278" y="12921"/>
                  </a:lnTo>
                  <a:lnTo>
                    <a:pt x="8292" y="12927"/>
                  </a:lnTo>
                  <a:lnTo>
                    <a:pt x="8306" y="12933"/>
                  </a:lnTo>
                  <a:lnTo>
                    <a:pt x="8319" y="12940"/>
                  </a:lnTo>
                  <a:lnTo>
                    <a:pt x="8330" y="12948"/>
                  </a:lnTo>
                  <a:lnTo>
                    <a:pt x="8330" y="12948"/>
                  </a:lnTo>
                  <a:lnTo>
                    <a:pt x="8251" y="12891"/>
                  </a:lnTo>
                  <a:lnTo>
                    <a:pt x="8175" y="12836"/>
                  </a:lnTo>
                  <a:lnTo>
                    <a:pt x="8100" y="12780"/>
                  </a:lnTo>
                  <a:lnTo>
                    <a:pt x="8025" y="12724"/>
                  </a:lnTo>
                  <a:lnTo>
                    <a:pt x="7953" y="12668"/>
                  </a:lnTo>
                  <a:lnTo>
                    <a:pt x="7881" y="12613"/>
                  </a:lnTo>
                  <a:lnTo>
                    <a:pt x="7811" y="12557"/>
                  </a:lnTo>
                  <a:lnTo>
                    <a:pt x="7743" y="12501"/>
                  </a:lnTo>
                  <a:lnTo>
                    <a:pt x="7675" y="12446"/>
                  </a:lnTo>
                  <a:lnTo>
                    <a:pt x="7610" y="12390"/>
                  </a:lnTo>
                  <a:lnTo>
                    <a:pt x="7545" y="12334"/>
                  </a:lnTo>
                  <a:lnTo>
                    <a:pt x="7482" y="12278"/>
                  </a:lnTo>
                  <a:lnTo>
                    <a:pt x="7421" y="12223"/>
                  </a:lnTo>
                  <a:lnTo>
                    <a:pt x="7359" y="12166"/>
                  </a:lnTo>
                  <a:lnTo>
                    <a:pt x="7300" y="12111"/>
                  </a:lnTo>
                  <a:lnTo>
                    <a:pt x="7243" y="12056"/>
                  </a:lnTo>
                  <a:lnTo>
                    <a:pt x="7185" y="11999"/>
                  </a:lnTo>
                  <a:lnTo>
                    <a:pt x="7130" y="11944"/>
                  </a:lnTo>
                  <a:lnTo>
                    <a:pt x="7076" y="11888"/>
                  </a:lnTo>
                  <a:lnTo>
                    <a:pt x="7024" y="11832"/>
                  </a:lnTo>
                  <a:lnTo>
                    <a:pt x="6971" y="11776"/>
                  </a:lnTo>
                  <a:lnTo>
                    <a:pt x="6921" y="11721"/>
                  </a:lnTo>
                  <a:lnTo>
                    <a:pt x="6872" y="11666"/>
                  </a:lnTo>
                  <a:lnTo>
                    <a:pt x="6823" y="11609"/>
                  </a:lnTo>
                  <a:lnTo>
                    <a:pt x="6776" y="11554"/>
                  </a:lnTo>
                  <a:lnTo>
                    <a:pt x="6730" y="11498"/>
                  </a:lnTo>
                  <a:lnTo>
                    <a:pt x="6686" y="11442"/>
                  </a:lnTo>
                  <a:lnTo>
                    <a:pt x="6641" y="11387"/>
                  </a:lnTo>
                  <a:lnTo>
                    <a:pt x="6599" y="11331"/>
                  </a:lnTo>
                  <a:lnTo>
                    <a:pt x="6558" y="11275"/>
                  </a:lnTo>
                  <a:lnTo>
                    <a:pt x="6518" y="11219"/>
                  </a:lnTo>
                  <a:lnTo>
                    <a:pt x="6478" y="11164"/>
                  </a:lnTo>
                  <a:lnTo>
                    <a:pt x="6440" y="11108"/>
                  </a:lnTo>
                  <a:lnTo>
                    <a:pt x="6403" y="11052"/>
                  </a:lnTo>
                  <a:lnTo>
                    <a:pt x="6367" y="10997"/>
                  </a:lnTo>
                  <a:lnTo>
                    <a:pt x="6332" y="10941"/>
                  </a:lnTo>
                  <a:lnTo>
                    <a:pt x="6297" y="10885"/>
                  </a:lnTo>
                  <a:lnTo>
                    <a:pt x="6265" y="10830"/>
                  </a:lnTo>
                  <a:lnTo>
                    <a:pt x="6233" y="10774"/>
                  </a:lnTo>
                  <a:lnTo>
                    <a:pt x="6202" y="10718"/>
                  </a:lnTo>
                  <a:lnTo>
                    <a:pt x="6172" y="10662"/>
                  </a:lnTo>
                  <a:lnTo>
                    <a:pt x="6142" y="10607"/>
                  </a:lnTo>
                  <a:lnTo>
                    <a:pt x="6114" y="10550"/>
                  </a:lnTo>
                  <a:lnTo>
                    <a:pt x="6087" y="10495"/>
                  </a:lnTo>
                  <a:lnTo>
                    <a:pt x="6061" y="10440"/>
                  </a:lnTo>
                  <a:lnTo>
                    <a:pt x="6036" y="10383"/>
                  </a:lnTo>
                  <a:lnTo>
                    <a:pt x="6011" y="10328"/>
                  </a:lnTo>
                  <a:lnTo>
                    <a:pt x="5988" y="10272"/>
                  </a:lnTo>
                  <a:lnTo>
                    <a:pt x="5964" y="10217"/>
                  </a:lnTo>
                  <a:lnTo>
                    <a:pt x="5943" y="10160"/>
                  </a:lnTo>
                  <a:lnTo>
                    <a:pt x="5922" y="10105"/>
                  </a:lnTo>
                  <a:lnTo>
                    <a:pt x="5902" y="10050"/>
                  </a:lnTo>
                  <a:lnTo>
                    <a:pt x="5882" y="9993"/>
                  </a:lnTo>
                  <a:lnTo>
                    <a:pt x="5864" y="9938"/>
                  </a:lnTo>
                  <a:lnTo>
                    <a:pt x="5846" y="9882"/>
                  </a:lnTo>
                  <a:lnTo>
                    <a:pt x="5830" y="9826"/>
                  </a:lnTo>
                  <a:lnTo>
                    <a:pt x="5814" y="9770"/>
                  </a:lnTo>
                  <a:lnTo>
                    <a:pt x="5798" y="9715"/>
                  </a:lnTo>
                  <a:lnTo>
                    <a:pt x="5783" y="9658"/>
                  </a:lnTo>
                  <a:lnTo>
                    <a:pt x="5769" y="9603"/>
                  </a:lnTo>
                  <a:lnTo>
                    <a:pt x="5756" y="9548"/>
                  </a:lnTo>
                  <a:lnTo>
                    <a:pt x="5743" y="9491"/>
                  </a:lnTo>
                  <a:lnTo>
                    <a:pt x="5732" y="9436"/>
                  </a:lnTo>
                  <a:lnTo>
                    <a:pt x="5721" y="9380"/>
                  </a:lnTo>
                  <a:lnTo>
                    <a:pt x="5710" y="9325"/>
                  </a:lnTo>
                  <a:lnTo>
                    <a:pt x="5701" y="9268"/>
                  </a:lnTo>
                  <a:lnTo>
                    <a:pt x="5692" y="9213"/>
                  </a:lnTo>
                  <a:lnTo>
                    <a:pt x="5684" y="9157"/>
                  </a:lnTo>
                  <a:lnTo>
                    <a:pt x="5676" y="9101"/>
                  </a:lnTo>
                  <a:lnTo>
                    <a:pt x="5669" y="9045"/>
                  </a:lnTo>
                  <a:lnTo>
                    <a:pt x="5656" y="8933"/>
                  </a:lnTo>
                  <a:lnTo>
                    <a:pt x="5646" y="8822"/>
                  </a:lnTo>
                  <a:lnTo>
                    <a:pt x="5638" y="8710"/>
                  </a:lnTo>
                  <a:lnTo>
                    <a:pt x="5633" y="8599"/>
                  </a:lnTo>
                  <a:lnTo>
                    <a:pt x="5629" y="8487"/>
                  </a:lnTo>
                  <a:lnTo>
                    <a:pt x="5627" y="8375"/>
                  </a:lnTo>
                  <a:lnTo>
                    <a:pt x="5628" y="8263"/>
                  </a:lnTo>
                  <a:lnTo>
                    <a:pt x="5629" y="8151"/>
                  </a:lnTo>
                  <a:lnTo>
                    <a:pt x="5633" y="8039"/>
                  </a:lnTo>
                  <a:lnTo>
                    <a:pt x="5638" y="7928"/>
                  </a:lnTo>
                  <a:lnTo>
                    <a:pt x="5645" y="7815"/>
                  </a:lnTo>
                  <a:lnTo>
                    <a:pt x="5652" y="7704"/>
                  </a:lnTo>
                  <a:lnTo>
                    <a:pt x="5662" y="7592"/>
                  </a:lnTo>
                  <a:lnTo>
                    <a:pt x="5672" y="7479"/>
                  </a:lnTo>
                  <a:lnTo>
                    <a:pt x="5683" y="7368"/>
                  </a:lnTo>
                  <a:lnTo>
                    <a:pt x="5696" y="7255"/>
                  </a:lnTo>
                  <a:lnTo>
                    <a:pt x="5709" y="7143"/>
                  </a:lnTo>
                  <a:lnTo>
                    <a:pt x="5723" y="7031"/>
                  </a:lnTo>
                  <a:lnTo>
                    <a:pt x="5738" y="6919"/>
                  </a:lnTo>
                  <a:lnTo>
                    <a:pt x="5769" y="6694"/>
                  </a:lnTo>
                  <a:lnTo>
                    <a:pt x="5803" y="6470"/>
                  </a:lnTo>
                  <a:lnTo>
                    <a:pt x="5836" y="6244"/>
                  </a:lnTo>
                  <a:lnTo>
                    <a:pt x="5870" y="6019"/>
                  </a:lnTo>
                  <a:lnTo>
                    <a:pt x="5903" y="5794"/>
                  </a:lnTo>
                  <a:lnTo>
                    <a:pt x="5903" y="5794"/>
                  </a:lnTo>
                  <a:close/>
                  <a:moveTo>
                    <a:pt x="3797" y="3225"/>
                  </a:moveTo>
                  <a:lnTo>
                    <a:pt x="3797" y="3225"/>
                  </a:lnTo>
                  <a:lnTo>
                    <a:pt x="3797" y="3237"/>
                  </a:lnTo>
                  <a:lnTo>
                    <a:pt x="3795" y="3248"/>
                  </a:lnTo>
                  <a:lnTo>
                    <a:pt x="3792" y="3259"/>
                  </a:lnTo>
                  <a:lnTo>
                    <a:pt x="3788" y="3269"/>
                  </a:lnTo>
                  <a:lnTo>
                    <a:pt x="3783" y="3279"/>
                  </a:lnTo>
                  <a:lnTo>
                    <a:pt x="3778" y="3289"/>
                  </a:lnTo>
                  <a:lnTo>
                    <a:pt x="3771" y="3298"/>
                  </a:lnTo>
                  <a:lnTo>
                    <a:pt x="3764" y="3306"/>
                  </a:lnTo>
                  <a:lnTo>
                    <a:pt x="3756" y="3313"/>
                  </a:lnTo>
                  <a:lnTo>
                    <a:pt x="3747" y="3320"/>
                  </a:lnTo>
                  <a:lnTo>
                    <a:pt x="3737" y="3325"/>
                  </a:lnTo>
                  <a:lnTo>
                    <a:pt x="3727" y="3330"/>
                  </a:lnTo>
                  <a:lnTo>
                    <a:pt x="3717" y="3334"/>
                  </a:lnTo>
                  <a:lnTo>
                    <a:pt x="3706" y="3337"/>
                  </a:lnTo>
                  <a:lnTo>
                    <a:pt x="3695" y="3338"/>
                  </a:lnTo>
                  <a:lnTo>
                    <a:pt x="3683" y="3339"/>
                  </a:lnTo>
                  <a:lnTo>
                    <a:pt x="3148" y="3339"/>
                  </a:lnTo>
                  <a:lnTo>
                    <a:pt x="3148" y="3339"/>
                  </a:lnTo>
                  <a:lnTo>
                    <a:pt x="3149" y="3356"/>
                  </a:lnTo>
                  <a:lnTo>
                    <a:pt x="3149" y="3356"/>
                  </a:lnTo>
                  <a:lnTo>
                    <a:pt x="3148" y="3501"/>
                  </a:lnTo>
                  <a:lnTo>
                    <a:pt x="3148" y="3501"/>
                  </a:lnTo>
                  <a:lnTo>
                    <a:pt x="3148" y="3513"/>
                  </a:lnTo>
                  <a:lnTo>
                    <a:pt x="3146" y="3524"/>
                  </a:lnTo>
                  <a:lnTo>
                    <a:pt x="3143" y="3535"/>
                  </a:lnTo>
                  <a:lnTo>
                    <a:pt x="3139" y="3546"/>
                  </a:lnTo>
                  <a:lnTo>
                    <a:pt x="3134" y="3557"/>
                  </a:lnTo>
                  <a:lnTo>
                    <a:pt x="3128" y="3566"/>
                  </a:lnTo>
                  <a:lnTo>
                    <a:pt x="3122" y="3575"/>
                  </a:lnTo>
                  <a:lnTo>
                    <a:pt x="3114" y="3583"/>
                  </a:lnTo>
                  <a:lnTo>
                    <a:pt x="3106" y="3590"/>
                  </a:lnTo>
                  <a:lnTo>
                    <a:pt x="3097" y="3597"/>
                  </a:lnTo>
                  <a:lnTo>
                    <a:pt x="3088" y="3602"/>
                  </a:lnTo>
                  <a:lnTo>
                    <a:pt x="3078" y="3607"/>
                  </a:lnTo>
                  <a:lnTo>
                    <a:pt x="3068" y="3611"/>
                  </a:lnTo>
                  <a:lnTo>
                    <a:pt x="3057" y="3614"/>
                  </a:lnTo>
                  <a:lnTo>
                    <a:pt x="3045" y="3616"/>
                  </a:lnTo>
                  <a:lnTo>
                    <a:pt x="3034" y="3616"/>
                  </a:lnTo>
                  <a:lnTo>
                    <a:pt x="1820" y="3616"/>
                  </a:lnTo>
                  <a:lnTo>
                    <a:pt x="1820" y="3616"/>
                  </a:lnTo>
                  <a:lnTo>
                    <a:pt x="1808" y="3615"/>
                  </a:lnTo>
                  <a:lnTo>
                    <a:pt x="1797" y="3614"/>
                  </a:lnTo>
                  <a:lnTo>
                    <a:pt x="1786" y="3611"/>
                  </a:lnTo>
                  <a:lnTo>
                    <a:pt x="1775" y="3607"/>
                  </a:lnTo>
                  <a:lnTo>
                    <a:pt x="1765" y="3602"/>
                  </a:lnTo>
                  <a:lnTo>
                    <a:pt x="1756" y="3597"/>
                  </a:lnTo>
                  <a:lnTo>
                    <a:pt x="1747" y="3590"/>
                  </a:lnTo>
                  <a:lnTo>
                    <a:pt x="1738" y="3583"/>
                  </a:lnTo>
                  <a:lnTo>
                    <a:pt x="1730" y="3575"/>
                  </a:lnTo>
                  <a:lnTo>
                    <a:pt x="1724" y="3566"/>
                  </a:lnTo>
                  <a:lnTo>
                    <a:pt x="1718" y="3556"/>
                  </a:lnTo>
                  <a:lnTo>
                    <a:pt x="1713" y="3545"/>
                  </a:lnTo>
                  <a:lnTo>
                    <a:pt x="1709" y="3535"/>
                  </a:lnTo>
                  <a:lnTo>
                    <a:pt x="1707" y="3524"/>
                  </a:lnTo>
                  <a:lnTo>
                    <a:pt x="1705" y="3513"/>
                  </a:lnTo>
                  <a:lnTo>
                    <a:pt x="1704" y="3501"/>
                  </a:lnTo>
                  <a:lnTo>
                    <a:pt x="1704" y="3501"/>
                  </a:lnTo>
                  <a:lnTo>
                    <a:pt x="1704" y="3356"/>
                  </a:lnTo>
                  <a:lnTo>
                    <a:pt x="1704" y="3356"/>
                  </a:lnTo>
                  <a:lnTo>
                    <a:pt x="1705" y="3339"/>
                  </a:lnTo>
                  <a:lnTo>
                    <a:pt x="1267" y="3339"/>
                  </a:lnTo>
                  <a:lnTo>
                    <a:pt x="1267" y="3339"/>
                  </a:lnTo>
                  <a:lnTo>
                    <a:pt x="1255" y="3338"/>
                  </a:lnTo>
                  <a:lnTo>
                    <a:pt x="1244" y="3337"/>
                  </a:lnTo>
                  <a:lnTo>
                    <a:pt x="1233" y="3334"/>
                  </a:lnTo>
                  <a:lnTo>
                    <a:pt x="1222" y="3330"/>
                  </a:lnTo>
                  <a:lnTo>
                    <a:pt x="1211" y="3325"/>
                  </a:lnTo>
                  <a:lnTo>
                    <a:pt x="1202" y="3320"/>
                  </a:lnTo>
                  <a:lnTo>
                    <a:pt x="1193" y="3313"/>
                  </a:lnTo>
                  <a:lnTo>
                    <a:pt x="1185" y="3306"/>
                  </a:lnTo>
                  <a:lnTo>
                    <a:pt x="1177" y="3298"/>
                  </a:lnTo>
                  <a:lnTo>
                    <a:pt x="1171" y="3289"/>
                  </a:lnTo>
                  <a:lnTo>
                    <a:pt x="1165" y="3279"/>
                  </a:lnTo>
                  <a:lnTo>
                    <a:pt x="1160" y="3269"/>
                  </a:lnTo>
                  <a:lnTo>
                    <a:pt x="1156" y="3259"/>
                  </a:lnTo>
                  <a:lnTo>
                    <a:pt x="1154" y="3248"/>
                  </a:lnTo>
                  <a:lnTo>
                    <a:pt x="1152" y="3237"/>
                  </a:lnTo>
                  <a:lnTo>
                    <a:pt x="1151" y="3225"/>
                  </a:lnTo>
                  <a:lnTo>
                    <a:pt x="1151" y="3225"/>
                  </a:lnTo>
                  <a:lnTo>
                    <a:pt x="1151" y="3080"/>
                  </a:lnTo>
                  <a:lnTo>
                    <a:pt x="1151" y="3080"/>
                  </a:lnTo>
                  <a:lnTo>
                    <a:pt x="1151" y="3059"/>
                  </a:lnTo>
                  <a:lnTo>
                    <a:pt x="1152" y="3038"/>
                  </a:lnTo>
                  <a:lnTo>
                    <a:pt x="1156" y="2996"/>
                  </a:lnTo>
                  <a:lnTo>
                    <a:pt x="1162" y="2955"/>
                  </a:lnTo>
                  <a:lnTo>
                    <a:pt x="1170" y="2916"/>
                  </a:lnTo>
                  <a:lnTo>
                    <a:pt x="1180" y="2877"/>
                  </a:lnTo>
                  <a:lnTo>
                    <a:pt x="1192" y="2839"/>
                  </a:lnTo>
                  <a:lnTo>
                    <a:pt x="1207" y="2800"/>
                  </a:lnTo>
                  <a:lnTo>
                    <a:pt x="1224" y="2764"/>
                  </a:lnTo>
                  <a:lnTo>
                    <a:pt x="1243" y="2729"/>
                  </a:lnTo>
                  <a:lnTo>
                    <a:pt x="1263" y="2696"/>
                  </a:lnTo>
                  <a:lnTo>
                    <a:pt x="1285" y="2663"/>
                  </a:lnTo>
                  <a:lnTo>
                    <a:pt x="1308" y="2631"/>
                  </a:lnTo>
                  <a:lnTo>
                    <a:pt x="1333" y="2601"/>
                  </a:lnTo>
                  <a:lnTo>
                    <a:pt x="1360" y="2572"/>
                  </a:lnTo>
                  <a:lnTo>
                    <a:pt x="1389" y="2545"/>
                  </a:lnTo>
                  <a:lnTo>
                    <a:pt x="1419" y="2519"/>
                  </a:lnTo>
                  <a:lnTo>
                    <a:pt x="1419" y="2519"/>
                  </a:lnTo>
                  <a:lnTo>
                    <a:pt x="1402" y="2489"/>
                  </a:lnTo>
                  <a:lnTo>
                    <a:pt x="1386" y="2456"/>
                  </a:lnTo>
                  <a:lnTo>
                    <a:pt x="1373" y="2423"/>
                  </a:lnTo>
                  <a:lnTo>
                    <a:pt x="1367" y="2406"/>
                  </a:lnTo>
                  <a:lnTo>
                    <a:pt x="1362" y="2389"/>
                  </a:lnTo>
                  <a:lnTo>
                    <a:pt x="1357" y="2372"/>
                  </a:lnTo>
                  <a:lnTo>
                    <a:pt x="1353" y="2355"/>
                  </a:lnTo>
                  <a:lnTo>
                    <a:pt x="1350" y="2337"/>
                  </a:lnTo>
                  <a:lnTo>
                    <a:pt x="1347" y="2319"/>
                  </a:lnTo>
                  <a:lnTo>
                    <a:pt x="1344" y="2301"/>
                  </a:lnTo>
                  <a:lnTo>
                    <a:pt x="1343" y="2281"/>
                  </a:lnTo>
                  <a:lnTo>
                    <a:pt x="1342" y="2263"/>
                  </a:lnTo>
                  <a:lnTo>
                    <a:pt x="1341" y="2244"/>
                  </a:lnTo>
                  <a:lnTo>
                    <a:pt x="1341" y="2244"/>
                  </a:lnTo>
                  <a:lnTo>
                    <a:pt x="1342" y="2217"/>
                  </a:lnTo>
                  <a:lnTo>
                    <a:pt x="1344" y="2190"/>
                  </a:lnTo>
                  <a:lnTo>
                    <a:pt x="1348" y="2164"/>
                  </a:lnTo>
                  <a:lnTo>
                    <a:pt x="1352" y="2138"/>
                  </a:lnTo>
                  <a:lnTo>
                    <a:pt x="1358" y="2111"/>
                  </a:lnTo>
                  <a:lnTo>
                    <a:pt x="1365" y="2086"/>
                  </a:lnTo>
                  <a:lnTo>
                    <a:pt x="1374" y="2062"/>
                  </a:lnTo>
                  <a:lnTo>
                    <a:pt x="1383" y="2038"/>
                  </a:lnTo>
                  <a:lnTo>
                    <a:pt x="1395" y="2014"/>
                  </a:lnTo>
                  <a:lnTo>
                    <a:pt x="1406" y="1991"/>
                  </a:lnTo>
                  <a:lnTo>
                    <a:pt x="1419" y="1969"/>
                  </a:lnTo>
                  <a:lnTo>
                    <a:pt x="1433" y="1948"/>
                  </a:lnTo>
                  <a:lnTo>
                    <a:pt x="1448" y="1926"/>
                  </a:lnTo>
                  <a:lnTo>
                    <a:pt x="1463" y="1906"/>
                  </a:lnTo>
                  <a:lnTo>
                    <a:pt x="1480" y="1887"/>
                  </a:lnTo>
                  <a:lnTo>
                    <a:pt x="1497" y="1868"/>
                  </a:lnTo>
                  <a:lnTo>
                    <a:pt x="1516" y="1851"/>
                  </a:lnTo>
                  <a:lnTo>
                    <a:pt x="1535" y="1834"/>
                  </a:lnTo>
                  <a:lnTo>
                    <a:pt x="1555" y="1819"/>
                  </a:lnTo>
                  <a:lnTo>
                    <a:pt x="1577" y="1804"/>
                  </a:lnTo>
                  <a:lnTo>
                    <a:pt x="1598" y="1790"/>
                  </a:lnTo>
                  <a:lnTo>
                    <a:pt x="1620" y="1777"/>
                  </a:lnTo>
                  <a:lnTo>
                    <a:pt x="1643" y="1766"/>
                  </a:lnTo>
                  <a:lnTo>
                    <a:pt x="1667" y="1755"/>
                  </a:lnTo>
                  <a:lnTo>
                    <a:pt x="1691" y="1745"/>
                  </a:lnTo>
                  <a:lnTo>
                    <a:pt x="1715" y="1736"/>
                  </a:lnTo>
                  <a:lnTo>
                    <a:pt x="1740" y="1729"/>
                  </a:lnTo>
                  <a:lnTo>
                    <a:pt x="1767" y="1723"/>
                  </a:lnTo>
                  <a:lnTo>
                    <a:pt x="1793" y="1718"/>
                  </a:lnTo>
                  <a:lnTo>
                    <a:pt x="1819" y="1715"/>
                  </a:lnTo>
                  <a:lnTo>
                    <a:pt x="1846" y="1713"/>
                  </a:lnTo>
                  <a:lnTo>
                    <a:pt x="1873" y="1712"/>
                  </a:lnTo>
                  <a:lnTo>
                    <a:pt x="1873" y="1712"/>
                  </a:lnTo>
                  <a:lnTo>
                    <a:pt x="1892" y="1713"/>
                  </a:lnTo>
                  <a:lnTo>
                    <a:pt x="1911" y="1714"/>
                  </a:lnTo>
                  <a:lnTo>
                    <a:pt x="1930" y="1715"/>
                  </a:lnTo>
                  <a:lnTo>
                    <a:pt x="1949" y="1718"/>
                  </a:lnTo>
                  <a:lnTo>
                    <a:pt x="1967" y="1721"/>
                  </a:lnTo>
                  <a:lnTo>
                    <a:pt x="1985" y="1724"/>
                  </a:lnTo>
                  <a:lnTo>
                    <a:pt x="2003" y="1728"/>
                  </a:lnTo>
                  <a:lnTo>
                    <a:pt x="2020" y="1733"/>
                  </a:lnTo>
                  <a:lnTo>
                    <a:pt x="2037" y="1738"/>
                  </a:lnTo>
                  <a:lnTo>
                    <a:pt x="2054" y="1744"/>
                  </a:lnTo>
                  <a:lnTo>
                    <a:pt x="2071" y="1751"/>
                  </a:lnTo>
                  <a:lnTo>
                    <a:pt x="2088" y="1758"/>
                  </a:lnTo>
                  <a:lnTo>
                    <a:pt x="2105" y="1766"/>
                  </a:lnTo>
                  <a:lnTo>
                    <a:pt x="2121" y="1774"/>
                  </a:lnTo>
                  <a:lnTo>
                    <a:pt x="2151" y="1792"/>
                  </a:lnTo>
                  <a:lnTo>
                    <a:pt x="2181" y="1811"/>
                  </a:lnTo>
                  <a:lnTo>
                    <a:pt x="2209" y="1833"/>
                  </a:lnTo>
                  <a:lnTo>
                    <a:pt x="2236" y="1856"/>
                  </a:lnTo>
                  <a:lnTo>
                    <a:pt x="2260" y="1881"/>
                  </a:lnTo>
                  <a:lnTo>
                    <a:pt x="2285" y="1907"/>
                  </a:lnTo>
                  <a:lnTo>
                    <a:pt x="2306" y="1936"/>
                  </a:lnTo>
                  <a:lnTo>
                    <a:pt x="2326" y="1966"/>
                  </a:lnTo>
                  <a:lnTo>
                    <a:pt x="2343" y="1997"/>
                  </a:lnTo>
                  <a:lnTo>
                    <a:pt x="2343" y="1997"/>
                  </a:lnTo>
                  <a:lnTo>
                    <a:pt x="2364" y="1994"/>
                  </a:lnTo>
                  <a:lnTo>
                    <a:pt x="2384" y="1991"/>
                  </a:lnTo>
                  <a:lnTo>
                    <a:pt x="2405" y="1990"/>
                  </a:lnTo>
                  <a:lnTo>
                    <a:pt x="2426" y="1989"/>
                  </a:lnTo>
                  <a:lnTo>
                    <a:pt x="2426" y="1989"/>
                  </a:lnTo>
                  <a:lnTo>
                    <a:pt x="2448" y="1990"/>
                  </a:lnTo>
                  <a:lnTo>
                    <a:pt x="2471" y="1991"/>
                  </a:lnTo>
                  <a:lnTo>
                    <a:pt x="2492" y="1993"/>
                  </a:lnTo>
                  <a:lnTo>
                    <a:pt x="2513" y="1997"/>
                  </a:lnTo>
                  <a:lnTo>
                    <a:pt x="2534" y="2000"/>
                  </a:lnTo>
                  <a:lnTo>
                    <a:pt x="2554" y="2005"/>
                  </a:lnTo>
                  <a:lnTo>
                    <a:pt x="2575" y="2011"/>
                  </a:lnTo>
                  <a:lnTo>
                    <a:pt x="2595" y="2017"/>
                  </a:lnTo>
                  <a:lnTo>
                    <a:pt x="2595" y="2017"/>
                  </a:lnTo>
                  <a:lnTo>
                    <a:pt x="2603" y="2000"/>
                  </a:lnTo>
                  <a:lnTo>
                    <a:pt x="2612" y="1984"/>
                  </a:lnTo>
                  <a:lnTo>
                    <a:pt x="2621" y="1968"/>
                  </a:lnTo>
                  <a:lnTo>
                    <a:pt x="2632" y="1953"/>
                  </a:lnTo>
                  <a:lnTo>
                    <a:pt x="2642" y="1937"/>
                  </a:lnTo>
                  <a:lnTo>
                    <a:pt x="2653" y="1922"/>
                  </a:lnTo>
                  <a:lnTo>
                    <a:pt x="2664" y="1907"/>
                  </a:lnTo>
                  <a:lnTo>
                    <a:pt x="2676" y="1893"/>
                  </a:lnTo>
                  <a:lnTo>
                    <a:pt x="2689" y="1880"/>
                  </a:lnTo>
                  <a:lnTo>
                    <a:pt x="2702" y="1867"/>
                  </a:lnTo>
                  <a:lnTo>
                    <a:pt x="2715" y="1854"/>
                  </a:lnTo>
                  <a:lnTo>
                    <a:pt x="2728" y="1842"/>
                  </a:lnTo>
                  <a:lnTo>
                    <a:pt x="2743" y="1830"/>
                  </a:lnTo>
                  <a:lnTo>
                    <a:pt x="2757" y="1819"/>
                  </a:lnTo>
                  <a:lnTo>
                    <a:pt x="2772" y="1808"/>
                  </a:lnTo>
                  <a:lnTo>
                    <a:pt x="2787" y="1798"/>
                  </a:lnTo>
                  <a:lnTo>
                    <a:pt x="2804" y="1788"/>
                  </a:lnTo>
                  <a:lnTo>
                    <a:pt x="2820" y="1779"/>
                  </a:lnTo>
                  <a:lnTo>
                    <a:pt x="2836" y="1770"/>
                  </a:lnTo>
                  <a:lnTo>
                    <a:pt x="2853" y="1762"/>
                  </a:lnTo>
                  <a:lnTo>
                    <a:pt x="2870" y="1754"/>
                  </a:lnTo>
                  <a:lnTo>
                    <a:pt x="2887" y="1747"/>
                  </a:lnTo>
                  <a:lnTo>
                    <a:pt x="2905" y="1740"/>
                  </a:lnTo>
                  <a:lnTo>
                    <a:pt x="2923" y="1735"/>
                  </a:lnTo>
                  <a:lnTo>
                    <a:pt x="2941" y="1729"/>
                  </a:lnTo>
                  <a:lnTo>
                    <a:pt x="2959" y="1725"/>
                  </a:lnTo>
                  <a:lnTo>
                    <a:pt x="2979" y="1721"/>
                  </a:lnTo>
                  <a:lnTo>
                    <a:pt x="2998" y="1718"/>
                  </a:lnTo>
                  <a:lnTo>
                    <a:pt x="3017" y="1716"/>
                  </a:lnTo>
                  <a:lnTo>
                    <a:pt x="3036" y="1714"/>
                  </a:lnTo>
                  <a:lnTo>
                    <a:pt x="3056" y="1713"/>
                  </a:lnTo>
                  <a:lnTo>
                    <a:pt x="3075" y="1712"/>
                  </a:lnTo>
                  <a:lnTo>
                    <a:pt x="3075" y="1712"/>
                  </a:lnTo>
                  <a:lnTo>
                    <a:pt x="3102" y="1713"/>
                  </a:lnTo>
                  <a:lnTo>
                    <a:pt x="3129" y="1715"/>
                  </a:lnTo>
                  <a:lnTo>
                    <a:pt x="3157" y="1718"/>
                  </a:lnTo>
                  <a:lnTo>
                    <a:pt x="3183" y="1723"/>
                  </a:lnTo>
                  <a:lnTo>
                    <a:pt x="3208" y="1729"/>
                  </a:lnTo>
                  <a:lnTo>
                    <a:pt x="3233" y="1736"/>
                  </a:lnTo>
                  <a:lnTo>
                    <a:pt x="3258" y="1745"/>
                  </a:lnTo>
                  <a:lnTo>
                    <a:pt x="3282" y="1755"/>
                  </a:lnTo>
                  <a:lnTo>
                    <a:pt x="3305" y="1766"/>
                  </a:lnTo>
                  <a:lnTo>
                    <a:pt x="3329" y="1777"/>
                  </a:lnTo>
                  <a:lnTo>
                    <a:pt x="3351" y="1790"/>
                  </a:lnTo>
                  <a:lnTo>
                    <a:pt x="3373" y="1804"/>
                  </a:lnTo>
                  <a:lnTo>
                    <a:pt x="3393" y="1819"/>
                  </a:lnTo>
                  <a:lnTo>
                    <a:pt x="3413" y="1834"/>
                  </a:lnTo>
                  <a:lnTo>
                    <a:pt x="3433" y="1851"/>
                  </a:lnTo>
                  <a:lnTo>
                    <a:pt x="3451" y="1868"/>
                  </a:lnTo>
                  <a:lnTo>
                    <a:pt x="3469" y="1887"/>
                  </a:lnTo>
                  <a:lnTo>
                    <a:pt x="3485" y="1906"/>
                  </a:lnTo>
                  <a:lnTo>
                    <a:pt x="3501" y="1926"/>
                  </a:lnTo>
                  <a:lnTo>
                    <a:pt x="3517" y="1948"/>
                  </a:lnTo>
                  <a:lnTo>
                    <a:pt x="3530" y="1969"/>
                  </a:lnTo>
                  <a:lnTo>
                    <a:pt x="3543" y="1991"/>
                  </a:lnTo>
                  <a:lnTo>
                    <a:pt x="3555" y="2014"/>
                  </a:lnTo>
                  <a:lnTo>
                    <a:pt x="3565" y="2038"/>
                  </a:lnTo>
                  <a:lnTo>
                    <a:pt x="3575" y="2062"/>
                  </a:lnTo>
                  <a:lnTo>
                    <a:pt x="3583" y="2086"/>
                  </a:lnTo>
                  <a:lnTo>
                    <a:pt x="3590" y="2111"/>
                  </a:lnTo>
                  <a:lnTo>
                    <a:pt x="3596" y="2138"/>
                  </a:lnTo>
                  <a:lnTo>
                    <a:pt x="3601" y="2164"/>
                  </a:lnTo>
                  <a:lnTo>
                    <a:pt x="3604" y="2190"/>
                  </a:lnTo>
                  <a:lnTo>
                    <a:pt x="3606" y="2217"/>
                  </a:lnTo>
                  <a:lnTo>
                    <a:pt x="3607" y="2244"/>
                  </a:lnTo>
                  <a:lnTo>
                    <a:pt x="3607" y="2244"/>
                  </a:lnTo>
                  <a:lnTo>
                    <a:pt x="3607" y="2263"/>
                  </a:lnTo>
                  <a:lnTo>
                    <a:pt x="3606" y="2281"/>
                  </a:lnTo>
                  <a:lnTo>
                    <a:pt x="3604" y="2301"/>
                  </a:lnTo>
                  <a:lnTo>
                    <a:pt x="3602" y="2319"/>
                  </a:lnTo>
                  <a:lnTo>
                    <a:pt x="3599" y="2337"/>
                  </a:lnTo>
                  <a:lnTo>
                    <a:pt x="3596" y="2355"/>
                  </a:lnTo>
                  <a:lnTo>
                    <a:pt x="3591" y="2372"/>
                  </a:lnTo>
                  <a:lnTo>
                    <a:pt x="3587" y="2389"/>
                  </a:lnTo>
                  <a:lnTo>
                    <a:pt x="3582" y="2406"/>
                  </a:lnTo>
                  <a:lnTo>
                    <a:pt x="3576" y="2423"/>
                  </a:lnTo>
                  <a:lnTo>
                    <a:pt x="3563" y="2456"/>
                  </a:lnTo>
                  <a:lnTo>
                    <a:pt x="3547" y="2489"/>
                  </a:lnTo>
                  <a:lnTo>
                    <a:pt x="3530" y="2519"/>
                  </a:lnTo>
                  <a:lnTo>
                    <a:pt x="3530" y="2519"/>
                  </a:lnTo>
                  <a:lnTo>
                    <a:pt x="3560" y="2545"/>
                  </a:lnTo>
                  <a:lnTo>
                    <a:pt x="3588" y="2572"/>
                  </a:lnTo>
                  <a:lnTo>
                    <a:pt x="3615" y="2601"/>
                  </a:lnTo>
                  <a:lnTo>
                    <a:pt x="3640" y="2631"/>
                  </a:lnTo>
                  <a:lnTo>
                    <a:pt x="3664" y="2663"/>
                  </a:lnTo>
                  <a:lnTo>
                    <a:pt x="3687" y="2696"/>
                  </a:lnTo>
                  <a:lnTo>
                    <a:pt x="3707" y="2729"/>
                  </a:lnTo>
                  <a:lnTo>
                    <a:pt x="3725" y="2764"/>
                  </a:lnTo>
                  <a:lnTo>
                    <a:pt x="3742" y="2800"/>
                  </a:lnTo>
                  <a:lnTo>
                    <a:pt x="3756" y="2839"/>
                  </a:lnTo>
                  <a:lnTo>
                    <a:pt x="3769" y="2877"/>
                  </a:lnTo>
                  <a:lnTo>
                    <a:pt x="3779" y="2916"/>
                  </a:lnTo>
                  <a:lnTo>
                    <a:pt x="3787" y="2955"/>
                  </a:lnTo>
                  <a:lnTo>
                    <a:pt x="3793" y="2996"/>
                  </a:lnTo>
                  <a:lnTo>
                    <a:pt x="3796" y="3038"/>
                  </a:lnTo>
                  <a:lnTo>
                    <a:pt x="3797" y="3059"/>
                  </a:lnTo>
                  <a:lnTo>
                    <a:pt x="3798" y="3080"/>
                  </a:lnTo>
                  <a:lnTo>
                    <a:pt x="3798" y="3080"/>
                  </a:lnTo>
                  <a:lnTo>
                    <a:pt x="3797" y="3225"/>
                  </a:lnTo>
                  <a:lnTo>
                    <a:pt x="3797" y="3225"/>
                  </a:lnTo>
                  <a:close/>
                </a:path>
              </a:pathLst>
            </a:custGeom>
            <a:solidFill>
              <a:srgbClr val="86888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4"/>
            <p:cNvSpPr>
              <a:spLocks/>
            </p:cNvSpPr>
            <p:nvPr/>
          </p:nvSpPr>
          <p:spPr bwMode="auto">
            <a:xfrm>
              <a:off x="3877281" y="5373415"/>
              <a:ext cx="287573" cy="128442"/>
            </a:xfrm>
            <a:custGeom>
              <a:avLst/>
              <a:gdLst>
                <a:gd name="T0" fmla="*/ 1020 w 1264"/>
                <a:gd name="T1" fmla="*/ 0 h 561"/>
                <a:gd name="T2" fmla="*/ 979 w 1264"/>
                <a:gd name="T3" fmla="*/ 30 h 561"/>
                <a:gd name="T4" fmla="*/ 934 w 1264"/>
                <a:gd name="T5" fmla="*/ 57 h 561"/>
                <a:gd name="T6" fmla="*/ 889 w 1264"/>
                <a:gd name="T7" fmla="*/ 80 h 561"/>
                <a:gd name="T8" fmla="*/ 841 w 1264"/>
                <a:gd name="T9" fmla="*/ 100 h 561"/>
                <a:gd name="T10" fmla="*/ 791 w 1264"/>
                <a:gd name="T11" fmla="*/ 115 h 561"/>
                <a:gd name="T12" fmla="*/ 739 w 1264"/>
                <a:gd name="T13" fmla="*/ 126 h 561"/>
                <a:gd name="T14" fmla="*/ 687 w 1264"/>
                <a:gd name="T15" fmla="*/ 133 h 561"/>
                <a:gd name="T16" fmla="*/ 633 w 1264"/>
                <a:gd name="T17" fmla="*/ 136 h 561"/>
                <a:gd name="T18" fmla="*/ 605 w 1264"/>
                <a:gd name="T19" fmla="*/ 135 h 561"/>
                <a:gd name="T20" fmla="*/ 551 w 1264"/>
                <a:gd name="T21" fmla="*/ 130 h 561"/>
                <a:gd name="T22" fmla="*/ 499 w 1264"/>
                <a:gd name="T23" fmla="*/ 121 h 561"/>
                <a:gd name="T24" fmla="*/ 449 w 1264"/>
                <a:gd name="T25" fmla="*/ 108 h 561"/>
                <a:gd name="T26" fmla="*/ 399 w 1264"/>
                <a:gd name="T27" fmla="*/ 90 h 561"/>
                <a:gd name="T28" fmla="*/ 352 w 1264"/>
                <a:gd name="T29" fmla="*/ 69 h 561"/>
                <a:gd name="T30" fmla="*/ 308 w 1264"/>
                <a:gd name="T31" fmla="*/ 44 h 561"/>
                <a:gd name="T32" fmla="*/ 265 w 1264"/>
                <a:gd name="T33" fmla="*/ 16 h 561"/>
                <a:gd name="T34" fmla="*/ 244 w 1264"/>
                <a:gd name="T35" fmla="*/ 0 h 561"/>
                <a:gd name="T36" fmla="*/ 191 w 1264"/>
                <a:gd name="T37" fmla="*/ 46 h 561"/>
                <a:gd name="T38" fmla="*/ 144 w 1264"/>
                <a:gd name="T39" fmla="*/ 99 h 561"/>
                <a:gd name="T40" fmla="*/ 102 w 1264"/>
                <a:gd name="T41" fmla="*/ 156 h 561"/>
                <a:gd name="T42" fmla="*/ 66 w 1264"/>
                <a:gd name="T43" fmla="*/ 217 h 561"/>
                <a:gd name="T44" fmla="*/ 38 w 1264"/>
                <a:gd name="T45" fmla="*/ 283 h 561"/>
                <a:gd name="T46" fmla="*/ 18 w 1264"/>
                <a:gd name="T47" fmla="*/ 352 h 561"/>
                <a:gd name="T48" fmla="*/ 5 w 1264"/>
                <a:gd name="T49" fmla="*/ 424 h 561"/>
                <a:gd name="T50" fmla="*/ 0 w 1264"/>
                <a:gd name="T51" fmla="*/ 499 h 561"/>
                <a:gd name="T52" fmla="*/ 0 w 1264"/>
                <a:gd name="T53" fmla="*/ 561 h 561"/>
                <a:gd name="T54" fmla="*/ 1264 w 1264"/>
                <a:gd name="T55" fmla="*/ 561 h 561"/>
                <a:gd name="T56" fmla="*/ 1264 w 1264"/>
                <a:gd name="T57" fmla="*/ 499 h 561"/>
                <a:gd name="T58" fmla="*/ 1259 w 1264"/>
                <a:gd name="T59" fmla="*/ 424 h 561"/>
                <a:gd name="T60" fmla="*/ 1247 w 1264"/>
                <a:gd name="T61" fmla="*/ 352 h 561"/>
                <a:gd name="T62" fmla="*/ 1226 w 1264"/>
                <a:gd name="T63" fmla="*/ 283 h 561"/>
                <a:gd name="T64" fmla="*/ 1198 w 1264"/>
                <a:gd name="T65" fmla="*/ 217 h 561"/>
                <a:gd name="T66" fmla="*/ 1163 w 1264"/>
                <a:gd name="T67" fmla="*/ 156 h 561"/>
                <a:gd name="T68" fmla="*/ 1120 w 1264"/>
                <a:gd name="T69" fmla="*/ 99 h 561"/>
                <a:gd name="T70" fmla="*/ 1073 w 1264"/>
                <a:gd name="T71" fmla="*/ 47 h 561"/>
                <a:gd name="T72" fmla="*/ 1020 w 1264"/>
                <a:gd name="T73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64" h="561">
                  <a:moveTo>
                    <a:pt x="1020" y="0"/>
                  </a:moveTo>
                  <a:lnTo>
                    <a:pt x="1020" y="0"/>
                  </a:lnTo>
                  <a:lnTo>
                    <a:pt x="1000" y="16"/>
                  </a:lnTo>
                  <a:lnTo>
                    <a:pt x="979" y="30"/>
                  </a:lnTo>
                  <a:lnTo>
                    <a:pt x="957" y="44"/>
                  </a:lnTo>
                  <a:lnTo>
                    <a:pt x="934" y="57"/>
                  </a:lnTo>
                  <a:lnTo>
                    <a:pt x="912" y="69"/>
                  </a:lnTo>
                  <a:lnTo>
                    <a:pt x="889" y="80"/>
                  </a:lnTo>
                  <a:lnTo>
                    <a:pt x="865" y="90"/>
                  </a:lnTo>
                  <a:lnTo>
                    <a:pt x="841" y="100"/>
                  </a:lnTo>
                  <a:lnTo>
                    <a:pt x="816" y="108"/>
                  </a:lnTo>
                  <a:lnTo>
                    <a:pt x="791" y="115"/>
                  </a:lnTo>
                  <a:lnTo>
                    <a:pt x="765" y="121"/>
                  </a:lnTo>
                  <a:lnTo>
                    <a:pt x="739" y="126"/>
                  </a:lnTo>
                  <a:lnTo>
                    <a:pt x="713" y="130"/>
                  </a:lnTo>
                  <a:lnTo>
                    <a:pt x="687" y="133"/>
                  </a:lnTo>
                  <a:lnTo>
                    <a:pt x="660" y="135"/>
                  </a:lnTo>
                  <a:lnTo>
                    <a:pt x="633" y="136"/>
                  </a:lnTo>
                  <a:lnTo>
                    <a:pt x="633" y="136"/>
                  </a:lnTo>
                  <a:lnTo>
                    <a:pt x="605" y="135"/>
                  </a:lnTo>
                  <a:lnTo>
                    <a:pt x="578" y="133"/>
                  </a:lnTo>
                  <a:lnTo>
                    <a:pt x="551" y="130"/>
                  </a:lnTo>
                  <a:lnTo>
                    <a:pt x="525" y="126"/>
                  </a:lnTo>
                  <a:lnTo>
                    <a:pt x="499" y="121"/>
                  </a:lnTo>
                  <a:lnTo>
                    <a:pt x="474" y="115"/>
                  </a:lnTo>
                  <a:lnTo>
                    <a:pt x="449" y="108"/>
                  </a:lnTo>
                  <a:lnTo>
                    <a:pt x="423" y="100"/>
                  </a:lnTo>
                  <a:lnTo>
                    <a:pt x="399" y="90"/>
                  </a:lnTo>
                  <a:lnTo>
                    <a:pt x="376" y="80"/>
                  </a:lnTo>
                  <a:lnTo>
                    <a:pt x="352" y="69"/>
                  </a:lnTo>
                  <a:lnTo>
                    <a:pt x="330" y="57"/>
                  </a:lnTo>
                  <a:lnTo>
                    <a:pt x="308" y="44"/>
                  </a:lnTo>
                  <a:lnTo>
                    <a:pt x="286" y="30"/>
                  </a:lnTo>
                  <a:lnTo>
                    <a:pt x="265" y="16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17" y="23"/>
                  </a:lnTo>
                  <a:lnTo>
                    <a:pt x="191" y="46"/>
                  </a:lnTo>
                  <a:lnTo>
                    <a:pt x="167" y="72"/>
                  </a:lnTo>
                  <a:lnTo>
                    <a:pt x="144" y="99"/>
                  </a:lnTo>
                  <a:lnTo>
                    <a:pt x="122" y="127"/>
                  </a:lnTo>
                  <a:lnTo>
                    <a:pt x="102" y="156"/>
                  </a:lnTo>
                  <a:lnTo>
                    <a:pt x="84" y="186"/>
                  </a:lnTo>
                  <a:lnTo>
                    <a:pt x="66" y="217"/>
                  </a:lnTo>
                  <a:lnTo>
                    <a:pt x="51" y="249"/>
                  </a:lnTo>
                  <a:lnTo>
                    <a:pt x="38" y="283"/>
                  </a:lnTo>
                  <a:lnTo>
                    <a:pt x="27" y="317"/>
                  </a:lnTo>
                  <a:lnTo>
                    <a:pt x="18" y="352"/>
                  </a:lnTo>
                  <a:lnTo>
                    <a:pt x="10" y="387"/>
                  </a:lnTo>
                  <a:lnTo>
                    <a:pt x="5" y="424"/>
                  </a:lnTo>
                  <a:lnTo>
                    <a:pt x="1" y="461"/>
                  </a:lnTo>
                  <a:lnTo>
                    <a:pt x="0" y="499"/>
                  </a:lnTo>
                  <a:lnTo>
                    <a:pt x="0" y="499"/>
                  </a:lnTo>
                  <a:lnTo>
                    <a:pt x="0" y="561"/>
                  </a:lnTo>
                  <a:lnTo>
                    <a:pt x="1264" y="561"/>
                  </a:lnTo>
                  <a:lnTo>
                    <a:pt x="1264" y="561"/>
                  </a:lnTo>
                  <a:lnTo>
                    <a:pt x="1264" y="499"/>
                  </a:lnTo>
                  <a:lnTo>
                    <a:pt x="1264" y="499"/>
                  </a:lnTo>
                  <a:lnTo>
                    <a:pt x="1263" y="462"/>
                  </a:lnTo>
                  <a:lnTo>
                    <a:pt x="1259" y="424"/>
                  </a:lnTo>
                  <a:lnTo>
                    <a:pt x="1254" y="387"/>
                  </a:lnTo>
                  <a:lnTo>
                    <a:pt x="1247" y="352"/>
                  </a:lnTo>
                  <a:lnTo>
                    <a:pt x="1237" y="317"/>
                  </a:lnTo>
                  <a:lnTo>
                    <a:pt x="1226" y="283"/>
                  </a:lnTo>
                  <a:lnTo>
                    <a:pt x="1213" y="249"/>
                  </a:lnTo>
                  <a:lnTo>
                    <a:pt x="1198" y="217"/>
                  </a:lnTo>
                  <a:lnTo>
                    <a:pt x="1181" y="186"/>
                  </a:lnTo>
                  <a:lnTo>
                    <a:pt x="1163" y="156"/>
                  </a:lnTo>
                  <a:lnTo>
                    <a:pt x="1143" y="127"/>
                  </a:lnTo>
                  <a:lnTo>
                    <a:pt x="1120" y="99"/>
                  </a:lnTo>
                  <a:lnTo>
                    <a:pt x="1097" y="72"/>
                  </a:lnTo>
                  <a:lnTo>
                    <a:pt x="1073" y="47"/>
                  </a:lnTo>
                  <a:lnTo>
                    <a:pt x="1047" y="23"/>
                  </a:lnTo>
                  <a:lnTo>
                    <a:pt x="1020" y="0"/>
                  </a:lnTo>
                  <a:lnTo>
                    <a:pt x="1020" y="0"/>
                  </a:lnTo>
                  <a:close/>
                </a:path>
              </a:pathLst>
            </a:custGeom>
            <a:solidFill>
              <a:srgbClr val="0D939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5"/>
            <p:cNvSpPr>
              <a:spLocks/>
            </p:cNvSpPr>
            <p:nvPr/>
          </p:nvSpPr>
          <p:spPr bwMode="auto">
            <a:xfrm>
              <a:off x="3930704" y="5171091"/>
              <a:ext cx="180728" cy="180728"/>
            </a:xfrm>
            <a:custGeom>
              <a:avLst/>
              <a:gdLst>
                <a:gd name="T0" fmla="*/ 418 w 795"/>
                <a:gd name="T1" fmla="*/ 794 h 794"/>
                <a:gd name="T2" fmla="*/ 477 w 795"/>
                <a:gd name="T3" fmla="*/ 786 h 794"/>
                <a:gd name="T4" fmla="*/ 533 w 795"/>
                <a:gd name="T5" fmla="*/ 770 h 794"/>
                <a:gd name="T6" fmla="*/ 587 w 795"/>
                <a:gd name="T7" fmla="*/ 747 h 794"/>
                <a:gd name="T8" fmla="*/ 635 w 795"/>
                <a:gd name="T9" fmla="*/ 716 h 794"/>
                <a:gd name="T10" fmla="*/ 678 w 795"/>
                <a:gd name="T11" fmla="*/ 679 h 794"/>
                <a:gd name="T12" fmla="*/ 715 w 795"/>
                <a:gd name="T13" fmla="*/ 636 h 794"/>
                <a:gd name="T14" fmla="*/ 747 w 795"/>
                <a:gd name="T15" fmla="*/ 587 h 794"/>
                <a:gd name="T16" fmla="*/ 771 w 795"/>
                <a:gd name="T17" fmla="*/ 534 h 794"/>
                <a:gd name="T18" fmla="*/ 787 w 795"/>
                <a:gd name="T19" fmla="*/ 478 h 794"/>
                <a:gd name="T20" fmla="*/ 794 w 795"/>
                <a:gd name="T21" fmla="*/ 418 h 794"/>
                <a:gd name="T22" fmla="*/ 794 w 795"/>
                <a:gd name="T23" fmla="*/ 377 h 794"/>
                <a:gd name="T24" fmla="*/ 787 w 795"/>
                <a:gd name="T25" fmla="*/ 318 h 794"/>
                <a:gd name="T26" fmla="*/ 771 w 795"/>
                <a:gd name="T27" fmla="*/ 261 h 794"/>
                <a:gd name="T28" fmla="*/ 747 w 795"/>
                <a:gd name="T29" fmla="*/ 208 h 794"/>
                <a:gd name="T30" fmla="*/ 715 w 795"/>
                <a:gd name="T31" fmla="*/ 160 h 794"/>
                <a:gd name="T32" fmla="*/ 678 w 795"/>
                <a:gd name="T33" fmla="*/ 117 h 794"/>
                <a:gd name="T34" fmla="*/ 635 w 795"/>
                <a:gd name="T35" fmla="*/ 79 h 794"/>
                <a:gd name="T36" fmla="*/ 587 w 795"/>
                <a:gd name="T37" fmla="*/ 48 h 794"/>
                <a:gd name="T38" fmla="*/ 533 w 795"/>
                <a:gd name="T39" fmla="*/ 24 h 794"/>
                <a:gd name="T40" fmla="*/ 477 w 795"/>
                <a:gd name="T41" fmla="*/ 8 h 794"/>
                <a:gd name="T42" fmla="*/ 418 w 795"/>
                <a:gd name="T43" fmla="*/ 1 h 794"/>
                <a:gd name="T44" fmla="*/ 377 w 795"/>
                <a:gd name="T45" fmla="*/ 1 h 794"/>
                <a:gd name="T46" fmla="*/ 317 w 795"/>
                <a:gd name="T47" fmla="*/ 8 h 794"/>
                <a:gd name="T48" fmla="*/ 261 w 795"/>
                <a:gd name="T49" fmla="*/ 24 h 794"/>
                <a:gd name="T50" fmla="*/ 208 w 795"/>
                <a:gd name="T51" fmla="*/ 48 h 794"/>
                <a:gd name="T52" fmla="*/ 159 w 795"/>
                <a:gd name="T53" fmla="*/ 79 h 794"/>
                <a:gd name="T54" fmla="*/ 116 w 795"/>
                <a:gd name="T55" fmla="*/ 117 h 794"/>
                <a:gd name="T56" fmla="*/ 79 w 795"/>
                <a:gd name="T57" fmla="*/ 160 h 794"/>
                <a:gd name="T58" fmla="*/ 48 w 795"/>
                <a:gd name="T59" fmla="*/ 208 h 794"/>
                <a:gd name="T60" fmla="*/ 25 w 795"/>
                <a:gd name="T61" fmla="*/ 261 h 794"/>
                <a:gd name="T62" fmla="*/ 8 w 795"/>
                <a:gd name="T63" fmla="*/ 318 h 794"/>
                <a:gd name="T64" fmla="*/ 0 w 795"/>
                <a:gd name="T65" fmla="*/ 377 h 794"/>
                <a:gd name="T66" fmla="*/ 0 w 795"/>
                <a:gd name="T67" fmla="*/ 418 h 794"/>
                <a:gd name="T68" fmla="*/ 8 w 795"/>
                <a:gd name="T69" fmla="*/ 478 h 794"/>
                <a:gd name="T70" fmla="*/ 25 w 795"/>
                <a:gd name="T71" fmla="*/ 534 h 794"/>
                <a:gd name="T72" fmla="*/ 48 w 795"/>
                <a:gd name="T73" fmla="*/ 587 h 794"/>
                <a:gd name="T74" fmla="*/ 79 w 795"/>
                <a:gd name="T75" fmla="*/ 636 h 794"/>
                <a:gd name="T76" fmla="*/ 116 w 795"/>
                <a:gd name="T77" fmla="*/ 679 h 794"/>
                <a:gd name="T78" fmla="*/ 159 w 795"/>
                <a:gd name="T79" fmla="*/ 716 h 794"/>
                <a:gd name="T80" fmla="*/ 208 w 795"/>
                <a:gd name="T81" fmla="*/ 747 h 794"/>
                <a:gd name="T82" fmla="*/ 261 w 795"/>
                <a:gd name="T83" fmla="*/ 770 h 794"/>
                <a:gd name="T84" fmla="*/ 317 w 795"/>
                <a:gd name="T85" fmla="*/ 786 h 794"/>
                <a:gd name="T86" fmla="*/ 377 w 795"/>
                <a:gd name="T87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95" h="794">
                  <a:moveTo>
                    <a:pt x="398" y="794"/>
                  </a:moveTo>
                  <a:lnTo>
                    <a:pt x="398" y="794"/>
                  </a:lnTo>
                  <a:lnTo>
                    <a:pt x="418" y="794"/>
                  </a:lnTo>
                  <a:lnTo>
                    <a:pt x="438" y="792"/>
                  </a:lnTo>
                  <a:lnTo>
                    <a:pt x="458" y="790"/>
                  </a:lnTo>
                  <a:lnTo>
                    <a:pt x="477" y="786"/>
                  </a:lnTo>
                  <a:lnTo>
                    <a:pt x="496" y="782"/>
                  </a:lnTo>
                  <a:lnTo>
                    <a:pt x="515" y="777"/>
                  </a:lnTo>
                  <a:lnTo>
                    <a:pt x="533" y="770"/>
                  </a:lnTo>
                  <a:lnTo>
                    <a:pt x="552" y="763"/>
                  </a:lnTo>
                  <a:lnTo>
                    <a:pt x="570" y="755"/>
                  </a:lnTo>
                  <a:lnTo>
                    <a:pt x="587" y="747"/>
                  </a:lnTo>
                  <a:lnTo>
                    <a:pt x="603" y="737"/>
                  </a:lnTo>
                  <a:lnTo>
                    <a:pt x="619" y="727"/>
                  </a:lnTo>
                  <a:lnTo>
                    <a:pt x="635" y="716"/>
                  </a:lnTo>
                  <a:lnTo>
                    <a:pt x="650" y="704"/>
                  </a:lnTo>
                  <a:lnTo>
                    <a:pt x="664" y="692"/>
                  </a:lnTo>
                  <a:lnTo>
                    <a:pt x="678" y="679"/>
                  </a:lnTo>
                  <a:lnTo>
                    <a:pt x="691" y="665"/>
                  </a:lnTo>
                  <a:lnTo>
                    <a:pt x="703" y="651"/>
                  </a:lnTo>
                  <a:lnTo>
                    <a:pt x="715" y="636"/>
                  </a:lnTo>
                  <a:lnTo>
                    <a:pt x="727" y="619"/>
                  </a:lnTo>
                  <a:lnTo>
                    <a:pt x="737" y="603"/>
                  </a:lnTo>
                  <a:lnTo>
                    <a:pt x="747" y="587"/>
                  </a:lnTo>
                  <a:lnTo>
                    <a:pt x="756" y="570"/>
                  </a:lnTo>
                  <a:lnTo>
                    <a:pt x="764" y="552"/>
                  </a:lnTo>
                  <a:lnTo>
                    <a:pt x="771" y="534"/>
                  </a:lnTo>
                  <a:lnTo>
                    <a:pt x="777" y="516"/>
                  </a:lnTo>
                  <a:lnTo>
                    <a:pt x="782" y="497"/>
                  </a:lnTo>
                  <a:lnTo>
                    <a:pt x="787" y="478"/>
                  </a:lnTo>
                  <a:lnTo>
                    <a:pt x="790" y="459"/>
                  </a:lnTo>
                  <a:lnTo>
                    <a:pt x="793" y="438"/>
                  </a:lnTo>
                  <a:lnTo>
                    <a:pt x="794" y="418"/>
                  </a:lnTo>
                  <a:lnTo>
                    <a:pt x="795" y="397"/>
                  </a:lnTo>
                  <a:lnTo>
                    <a:pt x="795" y="397"/>
                  </a:lnTo>
                  <a:lnTo>
                    <a:pt x="794" y="377"/>
                  </a:lnTo>
                  <a:lnTo>
                    <a:pt x="793" y="357"/>
                  </a:lnTo>
                  <a:lnTo>
                    <a:pt x="790" y="337"/>
                  </a:lnTo>
                  <a:lnTo>
                    <a:pt x="787" y="318"/>
                  </a:lnTo>
                  <a:lnTo>
                    <a:pt x="782" y="299"/>
                  </a:lnTo>
                  <a:lnTo>
                    <a:pt x="777" y="280"/>
                  </a:lnTo>
                  <a:lnTo>
                    <a:pt x="771" y="261"/>
                  </a:lnTo>
                  <a:lnTo>
                    <a:pt x="764" y="243"/>
                  </a:lnTo>
                  <a:lnTo>
                    <a:pt x="756" y="225"/>
                  </a:lnTo>
                  <a:lnTo>
                    <a:pt x="747" y="208"/>
                  </a:lnTo>
                  <a:lnTo>
                    <a:pt x="737" y="192"/>
                  </a:lnTo>
                  <a:lnTo>
                    <a:pt x="727" y="176"/>
                  </a:lnTo>
                  <a:lnTo>
                    <a:pt x="715" y="160"/>
                  </a:lnTo>
                  <a:lnTo>
                    <a:pt x="703" y="145"/>
                  </a:lnTo>
                  <a:lnTo>
                    <a:pt x="691" y="131"/>
                  </a:lnTo>
                  <a:lnTo>
                    <a:pt x="678" y="117"/>
                  </a:lnTo>
                  <a:lnTo>
                    <a:pt x="664" y="104"/>
                  </a:lnTo>
                  <a:lnTo>
                    <a:pt x="650" y="92"/>
                  </a:lnTo>
                  <a:lnTo>
                    <a:pt x="635" y="79"/>
                  </a:lnTo>
                  <a:lnTo>
                    <a:pt x="619" y="68"/>
                  </a:lnTo>
                  <a:lnTo>
                    <a:pt x="603" y="58"/>
                  </a:lnTo>
                  <a:lnTo>
                    <a:pt x="587" y="48"/>
                  </a:lnTo>
                  <a:lnTo>
                    <a:pt x="570" y="39"/>
                  </a:lnTo>
                  <a:lnTo>
                    <a:pt x="552" y="31"/>
                  </a:lnTo>
                  <a:lnTo>
                    <a:pt x="533" y="24"/>
                  </a:lnTo>
                  <a:lnTo>
                    <a:pt x="515" y="18"/>
                  </a:lnTo>
                  <a:lnTo>
                    <a:pt x="496" y="13"/>
                  </a:lnTo>
                  <a:lnTo>
                    <a:pt x="477" y="8"/>
                  </a:lnTo>
                  <a:lnTo>
                    <a:pt x="458" y="5"/>
                  </a:lnTo>
                  <a:lnTo>
                    <a:pt x="438" y="2"/>
                  </a:lnTo>
                  <a:lnTo>
                    <a:pt x="418" y="1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77" y="1"/>
                  </a:lnTo>
                  <a:lnTo>
                    <a:pt x="356" y="2"/>
                  </a:lnTo>
                  <a:lnTo>
                    <a:pt x="337" y="5"/>
                  </a:lnTo>
                  <a:lnTo>
                    <a:pt x="317" y="8"/>
                  </a:lnTo>
                  <a:lnTo>
                    <a:pt x="298" y="13"/>
                  </a:lnTo>
                  <a:lnTo>
                    <a:pt x="279" y="18"/>
                  </a:lnTo>
                  <a:lnTo>
                    <a:pt x="261" y="24"/>
                  </a:lnTo>
                  <a:lnTo>
                    <a:pt x="243" y="31"/>
                  </a:lnTo>
                  <a:lnTo>
                    <a:pt x="225" y="39"/>
                  </a:lnTo>
                  <a:lnTo>
                    <a:pt x="208" y="48"/>
                  </a:lnTo>
                  <a:lnTo>
                    <a:pt x="192" y="58"/>
                  </a:lnTo>
                  <a:lnTo>
                    <a:pt x="175" y="68"/>
                  </a:lnTo>
                  <a:lnTo>
                    <a:pt x="159" y="79"/>
                  </a:lnTo>
                  <a:lnTo>
                    <a:pt x="144" y="92"/>
                  </a:lnTo>
                  <a:lnTo>
                    <a:pt x="130" y="104"/>
                  </a:lnTo>
                  <a:lnTo>
                    <a:pt x="116" y="117"/>
                  </a:lnTo>
                  <a:lnTo>
                    <a:pt x="103" y="131"/>
                  </a:lnTo>
                  <a:lnTo>
                    <a:pt x="91" y="145"/>
                  </a:lnTo>
                  <a:lnTo>
                    <a:pt x="79" y="160"/>
                  </a:lnTo>
                  <a:lnTo>
                    <a:pt x="68" y="176"/>
                  </a:lnTo>
                  <a:lnTo>
                    <a:pt x="58" y="192"/>
                  </a:lnTo>
                  <a:lnTo>
                    <a:pt x="48" y="208"/>
                  </a:lnTo>
                  <a:lnTo>
                    <a:pt x="40" y="225"/>
                  </a:lnTo>
                  <a:lnTo>
                    <a:pt x="32" y="243"/>
                  </a:lnTo>
                  <a:lnTo>
                    <a:pt x="25" y="261"/>
                  </a:lnTo>
                  <a:lnTo>
                    <a:pt x="18" y="280"/>
                  </a:lnTo>
                  <a:lnTo>
                    <a:pt x="12" y="299"/>
                  </a:lnTo>
                  <a:lnTo>
                    <a:pt x="8" y="318"/>
                  </a:lnTo>
                  <a:lnTo>
                    <a:pt x="4" y="337"/>
                  </a:lnTo>
                  <a:lnTo>
                    <a:pt x="2" y="357"/>
                  </a:lnTo>
                  <a:lnTo>
                    <a:pt x="0" y="377"/>
                  </a:lnTo>
                  <a:lnTo>
                    <a:pt x="0" y="397"/>
                  </a:lnTo>
                  <a:lnTo>
                    <a:pt x="0" y="397"/>
                  </a:lnTo>
                  <a:lnTo>
                    <a:pt x="0" y="418"/>
                  </a:lnTo>
                  <a:lnTo>
                    <a:pt x="2" y="438"/>
                  </a:lnTo>
                  <a:lnTo>
                    <a:pt x="4" y="459"/>
                  </a:lnTo>
                  <a:lnTo>
                    <a:pt x="8" y="478"/>
                  </a:lnTo>
                  <a:lnTo>
                    <a:pt x="12" y="497"/>
                  </a:lnTo>
                  <a:lnTo>
                    <a:pt x="18" y="516"/>
                  </a:lnTo>
                  <a:lnTo>
                    <a:pt x="25" y="534"/>
                  </a:lnTo>
                  <a:lnTo>
                    <a:pt x="32" y="552"/>
                  </a:lnTo>
                  <a:lnTo>
                    <a:pt x="40" y="570"/>
                  </a:lnTo>
                  <a:lnTo>
                    <a:pt x="48" y="587"/>
                  </a:lnTo>
                  <a:lnTo>
                    <a:pt x="58" y="603"/>
                  </a:lnTo>
                  <a:lnTo>
                    <a:pt x="68" y="619"/>
                  </a:lnTo>
                  <a:lnTo>
                    <a:pt x="79" y="636"/>
                  </a:lnTo>
                  <a:lnTo>
                    <a:pt x="91" y="651"/>
                  </a:lnTo>
                  <a:lnTo>
                    <a:pt x="103" y="665"/>
                  </a:lnTo>
                  <a:lnTo>
                    <a:pt x="116" y="679"/>
                  </a:lnTo>
                  <a:lnTo>
                    <a:pt x="130" y="692"/>
                  </a:lnTo>
                  <a:lnTo>
                    <a:pt x="144" y="704"/>
                  </a:lnTo>
                  <a:lnTo>
                    <a:pt x="159" y="716"/>
                  </a:lnTo>
                  <a:lnTo>
                    <a:pt x="175" y="727"/>
                  </a:lnTo>
                  <a:lnTo>
                    <a:pt x="192" y="737"/>
                  </a:lnTo>
                  <a:lnTo>
                    <a:pt x="208" y="747"/>
                  </a:lnTo>
                  <a:lnTo>
                    <a:pt x="225" y="755"/>
                  </a:lnTo>
                  <a:lnTo>
                    <a:pt x="243" y="763"/>
                  </a:lnTo>
                  <a:lnTo>
                    <a:pt x="261" y="770"/>
                  </a:lnTo>
                  <a:lnTo>
                    <a:pt x="279" y="777"/>
                  </a:lnTo>
                  <a:lnTo>
                    <a:pt x="298" y="782"/>
                  </a:lnTo>
                  <a:lnTo>
                    <a:pt x="317" y="786"/>
                  </a:lnTo>
                  <a:lnTo>
                    <a:pt x="337" y="790"/>
                  </a:lnTo>
                  <a:lnTo>
                    <a:pt x="356" y="792"/>
                  </a:lnTo>
                  <a:lnTo>
                    <a:pt x="377" y="794"/>
                  </a:lnTo>
                  <a:lnTo>
                    <a:pt x="398" y="794"/>
                  </a:lnTo>
                  <a:lnTo>
                    <a:pt x="398" y="794"/>
                  </a:lnTo>
                  <a:close/>
                </a:path>
              </a:pathLst>
            </a:custGeom>
            <a:solidFill>
              <a:srgbClr val="0D939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6"/>
            <p:cNvSpPr>
              <a:spLocks noEditPoints="1"/>
            </p:cNvSpPr>
            <p:nvPr/>
          </p:nvSpPr>
          <p:spPr bwMode="auto">
            <a:xfrm>
              <a:off x="3521510" y="4770990"/>
              <a:ext cx="3184893" cy="1340111"/>
            </a:xfrm>
            <a:custGeom>
              <a:avLst/>
              <a:gdLst>
                <a:gd name="T0" fmla="*/ 6109 w 14013"/>
                <a:gd name="T1" fmla="*/ 320 h 5897"/>
                <a:gd name="T2" fmla="*/ 5644 w 14013"/>
                <a:gd name="T3" fmla="*/ 155 h 5897"/>
                <a:gd name="T4" fmla="*/ 4873 w 14013"/>
                <a:gd name="T5" fmla="*/ 15 h 5897"/>
                <a:gd name="T6" fmla="*/ 3889 w 14013"/>
                <a:gd name="T7" fmla="*/ 43 h 5897"/>
                <a:gd name="T8" fmla="*/ 3036 w 14013"/>
                <a:gd name="T9" fmla="*/ 245 h 5897"/>
                <a:gd name="T10" fmla="*/ 2323 w 14013"/>
                <a:gd name="T11" fmla="*/ 544 h 5897"/>
                <a:gd name="T12" fmla="*/ 1962 w 14013"/>
                <a:gd name="T13" fmla="*/ 773 h 5897"/>
                <a:gd name="T14" fmla="*/ 1327 w 14013"/>
                <a:gd name="T15" fmla="*/ 1245 h 5897"/>
                <a:gd name="T16" fmla="*/ 881 w 14013"/>
                <a:gd name="T17" fmla="*/ 1442 h 5897"/>
                <a:gd name="T18" fmla="*/ 608 w 14013"/>
                <a:gd name="T19" fmla="*/ 1466 h 5897"/>
                <a:gd name="T20" fmla="*/ 223 w 14013"/>
                <a:gd name="T21" fmla="*/ 1361 h 5897"/>
                <a:gd name="T22" fmla="*/ 29 w 14013"/>
                <a:gd name="T23" fmla="*/ 1219 h 5897"/>
                <a:gd name="T24" fmla="*/ 40 w 14013"/>
                <a:gd name="T25" fmla="*/ 1443 h 5897"/>
                <a:gd name="T26" fmla="*/ 247 w 14013"/>
                <a:gd name="T27" fmla="*/ 2416 h 5897"/>
                <a:gd name="T28" fmla="*/ 600 w 14013"/>
                <a:gd name="T29" fmla="*/ 3336 h 5897"/>
                <a:gd name="T30" fmla="*/ 990 w 14013"/>
                <a:gd name="T31" fmla="*/ 3969 h 5897"/>
                <a:gd name="T32" fmla="*/ 1355 w 14013"/>
                <a:gd name="T33" fmla="*/ 4396 h 5897"/>
                <a:gd name="T34" fmla="*/ 1857 w 14013"/>
                <a:gd name="T35" fmla="*/ 4840 h 5897"/>
                <a:gd name="T36" fmla="*/ 2413 w 14013"/>
                <a:gd name="T37" fmla="*/ 5204 h 5897"/>
                <a:gd name="T38" fmla="*/ 3011 w 14013"/>
                <a:gd name="T39" fmla="*/ 5489 h 5897"/>
                <a:gd name="T40" fmla="*/ 3645 w 14013"/>
                <a:gd name="T41" fmla="*/ 5697 h 5897"/>
                <a:gd name="T42" fmla="*/ 4304 w 14013"/>
                <a:gd name="T43" fmla="*/ 5830 h 5897"/>
                <a:gd name="T44" fmla="*/ 4978 w 14013"/>
                <a:gd name="T45" fmla="*/ 5891 h 5897"/>
                <a:gd name="T46" fmla="*/ 6331 w 14013"/>
                <a:gd name="T47" fmla="*/ 5836 h 5897"/>
                <a:gd name="T48" fmla="*/ 7669 w 14013"/>
                <a:gd name="T49" fmla="*/ 5576 h 5897"/>
                <a:gd name="T50" fmla="*/ 8965 w 14013"/>
                <a:gd name="T51" fmla="*/ 5131 h 5897"/>
                <a:gd name="T52" fmla="*/ 10197 w 14013"/>
                <a:gd name="T53" fmla="*/ 4521 h 5897"/>
                <a:gd name="T54" fmla="*/ 11341 w 14013"/>
                <a:gd name="T55" fmla="*/ 3768 h 5897"/>
                <a:gd name="T56" fmla="*/ 12370 w 14013"/>
                <a:gd name="T57" fmla="*/ 2890 h 5897"/>
                <a:gd name="T58" fmla="*/ 13071 w 14013"/>
                <a:gd name="T59" fmla="*/ 2145 h 5897"/>
                <a:gd name="T60" fmla="*/ 13701 w 14013"/>
                <a:gd name="T61" fmla="*/ 1321 h 5897"/>
                <a:gd name="T62" fmla="*/ 13904 w 14013"/>
                <a:gd name="T63" fmla="*/ 941 h 5897"/>
                <a:gd name="T64" fmla="*/ 13933 w 14013"/>
                <a:gd name="T65" fmla="*/ 865 h 5897"/>
                <a:gd name="T66" fmla="*/ 13158 w 14013"/>
                <a:gd name="T67" fmla="*/ 1323 h 5897"/>
                <a:gd name="T68" fmla="*/ 12431 w 14013"/>
                <a:gd name="T69" fmla="*/ 1657 h 5897"/>
                <a:gd name="T70" fmla="*/ 11748 w 14013"/>
                <a:gd name="T71" fmla="*/ 1880 h 5897"/>
                <a:gd name="T72" fmla="*/ 11103 w 14013"/>
                <a:gd name="T73" fmla="*/ 2001 h 5897"/>
                <a:gd name="T74" fmla="*/ 10494 w 14013"/>
                <a:gd name="T75" fmla="*/ 2034 h 5897"/>
                <a:gd name="T76" fmla="*/ 9914 w 14013"/>
                <a:gd name="T77" fmla="*/ 1987 h 5897"/>
                <a:gd name="T78" fmla="*/ 9305 w 14013"/>
                <a:gd name="T79" fmla="*/ 1859 h 5897"/>
                <a:gd name="T80" fmla="*/ 8258 w 14013"/>
                <a:gd name="T81" fmla="*/ 1466 h 5897"/>
                <a:gd name="T82" fmla="*/ 7059 w 14013"/>
                <a:gd name="T83" fmla="*/ 834 h 5897"/>
                <a:gd name="T84" fmla="*/ 3054 w 14013"/>
                <a:gd name="T85" fmla="*/ 3375 h 5897"/>
                <a:gd name="T86" fmla="*/ 2971 w 14013"/>
                <a:gd name="T87" fmla="*/ 3443 h 5897"/>
                <a:gd name="T88" fmla="*/ 1390 w 14013"/>
                <a:gd name="T89" fmla="*/ 3425 h 5897"/>
                <a:gd name="T90" fmla="*/ 1340 w 14013"/>
                <a:gd name="T91" fmla="*/ 3331 h 5897"/>
                <a:gd name="T92" fmla="*/ 1357 w 14013"/>
                <a:gd name="T93" fmla="*/ 2980 h 5897"/>
                <a:gd name="T94" fmla="*/ 1437 w 14013"/>
                <a:gd name="T95" fmla="*/ 2754 h 5897"/>
                <a:gd name="T96" fmla="*/ 1575 w 14013"/>
                <a:gd name="T97" fmla="*/ 2561 h 5897"/>
                <a:gd name="T98" fmla="*/ 1624 w 14013"/>
                <a:gd name="T99" fmla="*/ 2408 h 5897"/>
                <a:gd name="T100" fmla="*/ 1575 w 14013"/>
                <a:gd name="T101" fmla="*/ 2205 h 5897"/>
                <a:gd name="T102" fmla="*/ 1611 w 14013"/>
                <a:gd name="T103" fmla="*/ 1946 h 5897"/>
                <a:gd name="T104" fmla="*/ 1779 w 14013"/>
                <a:gd name="T105" fmla="*/ 1698 h 5897"/>
                <a:gd name="T106" fmla="*/ 2045 w 14013"/>
                <a:gd name="T107" fmla="*/ 1554 h 5897"/>
                <a:gd name="T108" fmla="*/ 2327 w 14013"/>
                <a:gd name="T109" fmla="*/ 1547 h 5897"/>
                <a:gd name="T110" fmla="*/ 2600 w 14013"/>
                <a:gd name="T111" fmla="*/ 1678 h 5897"/>
                <a:gd name="T112" fmla="*/ 2780 w 14013"/>
                <a:gd name="T113" fmla="*/ 1918 h 5897"/>
                <a:gd name="T114" fmla="*/ 2828 w 14013"/>
                <a:gd name="T115" fmla="*/ 2183 h 5897"/>
                <a:gd name="T116" fmla="*/ 2786 w 14013"/>
                <a:gd name="T117" fmla="*/ 2389 h 5897"/>
                <a:gd name="T118" fmla="*/ 2811 w 14013"/>
                <a:gd name="T119" fmla="*/ 2544 h 5897"/>
                <a:gd name="T120" fmla="*/ 2954 w 14013"/>
                <a:gd name="T121" fmla="*/ 2732 h 5897"/>
                <a:gd name="T122" fmla="*/ 3040 w 14013"/>
                <a:gd name="T123" fmla="*/ 2956 h 5897"/>
                <a:gd name="T124" fmla="*/ 3064 w 14013"/>
                <a:gd name="T125" fmla="*/ 3331 h 5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013" h="5897">
                  <a:moveTo>
                    <a:pt x="6466" y="496"/>
                  </a:moveTo>
                  <a:lnTo>
                    <a:pt x="6466" y="496"/>
                  </a:lnTo>
                  <a:lnTo>
                    <a:pt x="6422" y="472"/>
                  </a:lnTo>
                  <a:lnTo>
                    <a:pt x="6377" y="449"/>
                  </a:lnTo>
                  <a:lnTo>
                    <a:pt x="6333" y="426"/>
                  </a:lnTo>
                  <a:lnTo>
                    <a:pt x="6289" y="403"/>
                  </a:lnTo>
                  <a:lnTo>
                    <a:pt x="6245" y="381"/>
                  </a:lnTo>
                  <a:lnTo>
                    <a:pt x="6199" y="360"/>
                  </a:lnTo>
                  <a:lnTo>
                    <a:pt x="6154" y="340"/>
                  </a:lnTo>
                  <a:lnTo>
                    <a:pt x="6109" y="320"/>
                  </a:lnTo>
                  <a:lnTo>
                    <a:pt x="6064" y="301"/>
                  </a:lnTo>
                  <a:lnTo>
                    <a:pt x="6017" y="282"/>
                  </a:lnTo>
                  <a:lnTo>
                    <a:pt x="5971" y="265"/>
                  </a:lnTo>
                  <a:lnTo>
                    <a:pt x="5926" y="247"/>
                  </a:lnTo>
                  <a:lnTo>
                    <a:pt x="5879" y="231"/>
                  </a:lnTo>
                  <a:lnTo>
                    <a:pt x="5832" y="213"/>
                  </a:lnTo>
                  <a:lnTo>
                    <a:pt x="5786" y="198"/>
                  </a:lnTo>
                  <a:lnTo>
                    <a:pt x="5739" y="183"/>
                  </a:lnTo>
                  <a:lnTo>
                    <a:pt x="5692" y="169"/>
                  </a:lnTo>
                  <a:lnTo>
                    <a:pt x="5644" y="155"/>
                  </a:lnTo>
                  <a:lnTo>
                    <a:pt x="5597" y="142"/>
                  </a:lnTo>
                  <a:lnTo>
                    <a:pt x="5550" y="129"/>
                  </a:lnTo>
                  <a:lnTo>
                    <a:pt x="5502" y="118"/>
                  </a:lnTo>
                  <a:lnTo>
                    <a:pt x="5454" y="106"/>
                  </a:lnTo>
                  <a:lnTo>
                    <a:pt x="5359" y="85"/>
                  </a:lnTo>
                  <a:lnTo>
                    <a:pt x="5262" y="67"/>
                  </a:lnTo>
                  <a:lnTo>
                    <a:pt x="5166" y="50"/>
                  </a:lnTo>
                  <a:lnTo>
                    <a:pt x="5068" y="36"/>
                  </a:lnTo>
                  <a:lnTo>
                    <a:pt x="4970" y="24"/>
                  </a:lnTo>
                  <a:lnTo>
                    <a:pt x="4873" y="15"/>
                  </a:lnTo>
                  <a:lnTo>
                    <a:pt x="4774" y="7"/>
                  </a:lnTo>
                  <a:lnTo>
                    <a:pt x="4677" y="3"/>
                  </a:lnTo>
                  <a:lnTo>
                    <a:pt x="4578" y="0"/>
                  </a:lnTo>
                  <a:lnTo>
                    <a:pt x="4480" y="0"/>
                  </a:lnTo>
                  <a:lnTo>
                    <a:pt x="4381" y="1"/>
                  </a:lnTo>
                  <a:lnTo>
                    <a:pt x="4283" y="5"/>
                  </a:lnTo>
                  <a:lnTo>
                    <a:pt x="4184" y="12"/>
                  </a:lnTo>
                  <a:lnTo>
                    <a:pt x="4085" y="20"/>
                  </a:lnTo>
                  <a:lnTo>
                    <a:pt x="3987" y="31"/>
                  </a:lnTo>
                  <a:lnTo>
                    <a:pt x="3889" y="43"/>
                  </a:lnTo>
                  <a:lnTo>
                    <a:pt x="3792" y="59"/>
                  </a:lnTo>
                  <a:lnTo>
                    <a:pt x="3694" y="76"/>
                  </a:lnTo>
                  <a:lnTo>
                    <a:pt x="3597" y="95"/>
                  </a:lnTo>
                  <a:lnTo>
                    <a:pt x="3500" y="116"/>
                  </a:lnTo>
                  <a:lnTo>
                    <a:pt x="3404" y="139"/>
                  </a:lnTo>
                  <a:lnTo>
                    <a:pt x="3404" y="139"/>
                  </a:lnTo>
                  <a:lnTo>
                    <a:pt x="3312" y="163"/>
                  </a:lnTo>
                  <a:lnTo>
                    <a:pt x="3219" y="188"/>
                  </a:lnTo>
                  <a:lnTo>
                    <a:pt x="3128" y="215"/>
                  </a:lnTo>
                  <a:lnTo>
                    <a:pt x="3036" y="245"/>
                  </a:lnTo>
                  <a:lnTo>
                    <a:pt x="2945" y="276"/>
                  </a:lnTo>
                  <a:lnTo>
                    <a:pt x="2853" y="308"/>
                  </a:lnTo>
                  <a:lnTo>
                    <a:pt x="2763" y="342"/>
                  </a:lnTo>
                  <a:lnTo>
                    <a:pt x="2672" y="379"/>
                  </a:lnTo>
                  <a:lnTo>
                    <a:pt x="2584" y="418"/>
                  </a:lnTo>
                  <a:lnTo>
                    <a:pt x="2495" y="458"/>
                  </a:lnTo>
                  <a:lnTo>
                    <a:pt x="2452" y="479"/>
                  </a:lnTo>
                  <a:lnTo>
                    <a:pt x="2409" y="500"/>
                  </a:lnTo>
                  <a:lnTo>
                    <a:pt x="2367" y="522"/>
                  </a:lnTo>
                  <a:lnTo>
                    <a:pt x="2323" y="544"/>
                  </a:lnTo>
                  <a:lnTo>
                    <a:pt x="2281" y="567"/>
                  </a:lnTo>
                  <a:lnTo>
                    <a:pt x="2240" y="592"/>
                  </a:lnTo>
                  <a:lnTo>
                    <a:pt x="2199" y="616"/>
                  </a:lnTo>
                  <a:lnTo>
                    <a:pt x="2157" y="641"/>
                  </a:lnTo>
                  <a:lnTo>
                    <a:pt x="2117" y="666"/>
                  </a:lnTo>
                  <a:lnTo>
                    <a:pt x="2078" y="692"/>
                  </a:lnTo>
                  <a:lnTo>
                    <a:pt x="2039" y="718"/>
                  </a:lnTo>
                  <a:lnTo>
                    <a:pt x="2000" y="745"/>
                  </a:lnTo>
                  <a:lnTo>
                    <a:pt x="2000" y="745"/>
                  </a:lnTo>
                  <a:lnTo>
                    <a:pt x="1962" y="773"/>
                  </a:lnTo>
                  <a:lnTo>
                    <a:pt x="1924" y="801"/>
                  </a:lnTo>
                  <a:lnTo>
                    <a:pt x="1848" y="859"/>
                  </a:lnTo>
                  <a:lnTo>
                    <a:pt x="1693" y="981"/>
                  </a:lnTo>
                  <a:lnTo>
                    <a:pt x="1613" y="1042"/>
                  </a:lnTo>
                  <a:lnTo>
                    <a:pt x="1533" y="1102"/>
                  </a:lnTo>
                  <a:lnTo>
                    <a:pt x="1493" y="1133"/>
                  </a:lnTo>
                  <a:lnTo>
                    <a:pt x="1451" y="1162"/>
                  </a:lnTo>
                  <a:lnTo>
                    <a:pt x="1410" y="1191"/>
                  </a:lnTo>
                  <a:lnTo>
                    <a:pt x="1368" y="1218"/>
                  </a:lnTo>
                  <a:lnTo>
                    <a:pt x="1327" y="1245"/>
                  </a:lnTo>
                  <a:lnTo>
                    <a:pt x="1283" y="1271"/>
                  </a:lnTo>
                  <a:lnTo>
                    <a:pt x="1241" y="1296"/>
                  </a:lnTo>
                  <a:lnTo>
                    <a:pt x="1197" y="1320"/>
                  </a:lnTo>
                  <a:lnTo>
                    <a:pt x="1154" y="1343"/>
                  </a:lnTo>
                  <a:lnTo>
                    <a:pt x="1109" y="1364"/>
                  </a:lnTo>
                  <a:lnTo>
                    <a:pt x="1064" y="1383"/>
                  </a:lnTo>
                  <a:lnTo>
                    <a:pt x="1019" y="1400"/>
                  </a:lnTo>
                  <a:lnTo>
                    <a:pt x="974" y="1416"/>
                  </a:lnTo>
                  <a:lnTo>
                    <a:pt x="927" y="1430"/>
                  </a:lnTo>
                  <a:lnTo>
                    <a:pt x="881" y="1442"/>
                  </a:lnTo>
                  <a:lnTo>
                    <a:pt x="834" y="1452"/>
                  </a:lnTo>
                  <a:lnTo>
                    <a:pt x="786" y="1460"/>
                  </a:lnTo>
                  <a:lnTo>
                    <a:pt x="761" y="1463"/>
                  </a:lnTo>
                  <a:lnTo>
                    <a:pt x="737" y="1465"/>
                  </a:lnTo>
                  <a:lnTo>
                    <a:pt x="713" y="1467"/>
                  </a:lnTo>
                  <a:lnTo>
                    <a:pt x="688" y="1468"/>
                  </a:lnTo>
                  <a:lnTo>
                    <a:pt x="664" y="1468"/>
                  </a:lnTo>
                  <a:lnTo>
                    <a:pt x="639" y="1468"/>
                  </a:lnTo>
                  <a:lnTo>
                    <a:pt x="639" y="1468"/>
                  </a:lnTo>
                  <a:lnTo>
                    <a:pt x="608" y="1466"/>
                  </a:lnTo>
                  <a:lnTo>
                    <a:pt x="571" y="1462"/>
                  </a:lnTo>
                  <a:lnTo>
                    <a:pt x="528" y="1455"/>
                  </a:lnTo>
                  <a:lnTo>
                    <a:pt x="482" y="1445"/>
                  </a:lnTo>
                  <a:lnTo>
                    <a:pt x="432" y="1433"/>
                  </a:lnTo>
                  <a:lnTo>
                    <a:pt x="380" y="1419"/>
                  </a:lnTo>
                  <a:lnTo>
                    <a:pt x="327" y="1402"/>
                  </a:lnTo>
                  <a:lnTo>
                    <a:pt x="301" y="1392"/>
                  </a:lnTo>
                  <a:lnTo>
                    <a:pt x="275" y="1382"/>
                  </a:lnTo>
                  <a:lnTo>
                    <a:pt x="250" y="1372"/>
                  </a:lnTo>
                  <a:lnTo>
                    <a:pt x="223" y="1361"/>
                  </a:lnTo>
                  <a:lnTo>
                    <a:pt x="199" y="1349"/>
                  </a:lnTo>
                  <a:lnTo>
                    <a:pt x="175" y="1337"/>
                  </a:lnTo>
                  <a:lnTo>
                    <a:pt x="152" y="1324"/>
                  </a:lnTo>
                  <a:lnTo>
                    <a:pt x="131" y="1311"/>
                  </a:lnTo>
                  <a:lnTo>
                    <a:pt x="110" y="1296"/>
                  </a:lnTo>
                  <a:lnTo>
                    <a:pt x="91" y="1282"/>
                  </a:lnTo>
                  <a:lnTo>
                    <a:pt x="73" y="1267"/>
                  </a:lnTo>
                  <a:lnTo>
                    <a:pt x="56" y="1251"/>
                  </a:lnTo>
                  <a:lnTo>
                    <a:pt x="41" y="1235"/>
                  </a:lnTo>
                  <a:lnTo>
                    <a:pt x="29" y="1219"/>
                  </a:lnTo>
                  <a:lnTo>
                    <a:pt x="18" y="1202"/>
                  </a:lnTo>
                  <a:lnTo>
                    <a:pt x="10" y="1184"/>
                  </a:lnTo>
                  <a:lnTo>
                    <a:pt x="7" y="1175"/>
                  </a:lnTo>
                  <a:lnTo>
                    <a:pt x="4" y="1166"/>
                  </a:lnTo>
                  <a:lnTo>
                    <a:pt x="2" y="1157"/>
                  </a:lnTo>
                  <a:lnTo>
                    <a:pt x="0" y="1148"/>
                  </a:lnTo>
                  <a:lnTo>
                    <a:pt x="0" y="1148"/>
                  </a:lnTo>
                  <a:lnTo>
                    <a:pt x="13" y="1246"/>
                  </a:lnTo>
                  <a:lnTo>
                    <a:pt x="26" y="1345"/>
                  </a:lnTo>
                  <a:lnTo>
                    <a:pt x="40" y="1443"/>
                  </a:lnTo>
                  <a:lnTo>
                    <a:pt x="55" y="1542"/>
                  </a:lnTo>
                  <a:lnTo>
                    <a:pt x="72" y="1640"/>
                  </a:lnTo>
                  <a:lnTo>
                    <a:pt x="90" y="1739"/>
                  </a:lnTo>
                  <a:lnTo>
                    <a:pt x="108" y="1836"/>
                  </a:lnTo>
                  <a:lnTo>
                    <a:pt x="128" y="1934"/>
                  </a:lnTo>
                  <a:lnTo>
                    <a:pt x="149" y="2032"/>
                  </a:lnTo>
                  <a:lnTo>
                    <a:pt x="171" y="2128"/>
                  </a:lnTo>
                  <a:lnTo>
                    <a:pt x="194" y="2225"/>
                  </a:lnTo>
                  <a:lnTo>
                    <a:pt x="219" y="2320"/>
                  </a:lnTo>
                  <a:lnTo>
                    <a:pt x="247" y="2416"/>
                  </a:lnTo>
                  <a:lnTo>
                    <a:pt x="274" y="2510"/>
                  </a:lnTo>
                  <a:lnTo>
                    <a:pt x="304" y="2605"/>
                  </a:lnTo>
                  <a:lnTo>
                    <a:pt x="334" y="2699"/>
                  </a:lnTo>
                  <a:lnTo>
                    <a:pt x="367" y="2792"/>
                  </a:lnTo>
                  <a:lnTo>
                    <a:pt x="401" y="2884"/>
                  </a:lnTo>
                  <a:lnTo>
                    <a:pt x="438" y="2976"/>
                  </a:lnTo>
                  <a:lnTo>
                    <a:pt x="475" y="3067"/>
                  </a:lnTo>
                  <a:lnTo>
                    <a:pt x="515" y="3158"/>
                  </a:lnTo>
                  <a:lnTo>
                    <a:pt x="556" y="3247"/>
                  </a:lnTo>
                  <a:lnTo>
                    <a:pt x="600" y="3336"/>
                  </a:lnTo>
                  <a:lnTo>
                    <a:pt x="645" y="3423"/>
                  </a:lnTo>
                  <a:lnTo>
                    <a:pt x="692" y="3510"/>
                  </a:lnTo>
                  <a:lnTo>
                    <a:pt x="741" y="3596"/>
                  </a:lnTo>
                  <a:lnTo>
                    <a:pt x="793" y="3681"/>
                  </a:lnTo>
                  <a:lnTo>
                    <a:pt x="846" y="3764"/>
                  </a:lnTo>
                  <a:lnTo>
                    <a:pt x="874" y="3806"/>
                  </a:lnTo>
                  <a:lnTo>
                    <a:pt x="902" y="3848"/>
                  </a:lnTo>
                  <a:lnTo>
                    <a:pt x="930" y="3888"/>
                  </a:lnTo>
                  <a:lnTo>
                    <a:pt x="960" y="3929"/>
                  </a:lnTo>
                  <a:lnTo>
                    <a:pt x="990" y="3969"/>
                  </a:lnTo>
                  <a:lnTo>
                    <a:pt x="1020" y="4010"/>
                  </a:lnTo>
                  <a:lnTo>
                    <a:pt x="1051" y="4049"/>
                  </a:lnTo>
                  <a:lnTo>
                    <a:pt x="1082" y="4089"/>
                  </a:lnTo>
                  <a:lnTo>
                    <a:pt x="1082" y="4089"/>
                  </a:lnTo>
                  <a:lnTo>
                    <a:pt x="1126" y="4142"/>
                  </a:lnTo>
                  <a:lnTo>
                    <a:pt x="1171" y="4195"/>
                  </a:lnTo>
                  <a:lnTo>
                    <a:pt x="1215" y="4246"/>
                  </a:lnTo>
                  <a:lnTo>
                    <a:pt x="1261" y="4296"/>
                  </a:lnTo>
                  <a:lnTo>
                    <a:pt x="1308" y="4346"/>
                  </a:lnTo>
                  <a:lnTo>
                    <a:pt x="1355" y="4396"/>
                  </a:lnTo>
                  <a:lnTo>
                    <a:pt x="1402" y="4444"/>
                  </a:lnTo>
                  <a:lnTo>
                    <a:pt x="1450" y="4491"/>
                  </a:lnTo>
                  <a:lnTo>
                    <a:pt x="1499" y="4537"/>
                  </a:lnTo>
                  <a:lnTo>
                    <a:pt x="1549" y="4584"/>
                  </a:lnTo>
                  <a:lnTo>
                    <a:pt x="1598" y="4628"/>
                  </a:lnTo>
                  <a:lnTo>
                    <a:pt x="1650" y="4672"/>
                  </a:lnTo>
                  <a:lnTo>
                    <a:pt x="1700" y="4715"/>
                  </a:lnTo>
                  <a:lnTo>
                    <a:pt x="1752" y="4758"/>
                  </a:lnTo>
                  <a:lnTo>
                    <a:pt x="1804" y="4800"/>
                  </a:lnTo>
                  <a:lnTo>
                    <a:pt x="1857" y="4840"/>
                  </a:lnTo>
                  <a:lnTo>
                    <a:pt x="1910" y="4880"/>
                  </a:lnTo>
                  <a:lnTo>
                    <a:pt x="1964" y="4920"/>
                  </a:lnTo>
                  <a:lnTo>
                    <a:pt x="2019" y="4958"/>
                  </a:lnTo>
                  <a:lnTo>
                    <a:pt x="2073" y="4996"/>
                  </a:lnTo>
                  <a:lnTo>
                    <a:pt x="2128" y="5032"/>
                  </a:lnTo>
                  <a:lnTo>
                    <a:pt x="2185" y="5068"/>
                  </a:lnTo>
                  <a:lnTo>
                    <a:pt x="2241" y="5104"/>
                  </a:lnTo>
                  <a:lnTo>
                    <a:pt x="2297" y="5138"/>
                  </a:lnTo>
                  <a:lnTo>
                    <a:pt x="2355" y="5172"/>
                  </a:lnTo>
                  <a:lnTo>
                    <a:pt x="2413" y="5204"/>
                  </a:lnTo>
                  <a:lnTo>
                    <a:pt x="2470" y="5236"/>
                  </a:lnTo>
                  <a:lnTo>
                    <a:pt x="2529" y="5268"/>
                  </a:lnTo>
                  <a:lnTo>
                    <a:pt x="2588" y="5298"/>
                  </a:lnTo>
                  <a:lnTo>
                    <a:pt x="2647" y="5328"/>
                  </a:lnTo>
                  <a:lnTo>
                    <a:pt x="2707" y="5356"/>
                  </a:lnTo>
                  <a:lnTo>
                    <a:pt x="2767" y="5384"/>
                  </a:lnTo>
                  <a:lnTo>
                    <a:pt x="2827" y="5412"/>
                  </a:lnTo>
                  <a:lnTo>
                    <a:pt x="2889" y="5438"/>
                  </a:lnTo>
                  <a:lnTo>
                    <a:pt x="2950" y="5465"/>
                  </a:lnTo>
                  <a:lnTo>
                    <a:pt x="3011" y="5489"/>
                  </a:lnTo>
                  <a:lnTo>
                    <a:pt x="3074" y="5513"/>
                  </a:lnTo>
                  <a:lnTo>
                    <a:pt x="3136" y="5537"/>
                  </a:lnTo>
                  <a:lnTo>
                    <a:pt x="3198" y="5559"/>
                  </a:lnTo>
                  <a:lnTo>
                    <a:pt x="3262" y="5581"/>
                  </a:lnTo>
                  <a:lnTo>
                    <a:pt x="3324" y="5602"/>
                  </a:lnTo>
                  <a:lnTo>
                    <a:pt x="3388" y="5622"/>
                  </a:lnTo>
                  <a:lnTo>
                    <a:pt x="3452" y="5643"/>
                  </a:lnTo>
                  <a:lnTo>
                    <a:pt x="3516" y="5662"/>
                  </a:lnTo>
                  <a:lnTo>
                    <a:pt x="3581" y="5680"/>
                  </a:lnTo>
                  <a:lnTo>
                    <a:pt x="3645" y="5697"/>
                  </a:lnTo>
                  <a:lnTo>
                    <a:pt x="3710" y="5714"/>
                  </a:lnTo>
                  <a:lnTo>
                    <a:pt x="3775" y="5729"/>
                  </a:lnTo>
                  <a:lnTo>
                    <a:pt x="3840" y="5744"/>
                  </a:lnTo>
                  <a:lnTo>
                    <a:pt x="3906" y="5759"/>
                  </a:lnTo>
                  <a:lnTo>
                    <a:pt x="3972" y="5772"/>
                  </a:lnTo>
                  <a:lnTo>
                    <a:pt x="4038" y="5785"/>
                  </a:lnTo>
                  <a:lnTo>
                    <a:pt x="4105" y="5797"/>
                  </a:lnTo>
                  <a:lnTo>
                    <a:pt x="4171" y="5810"/>
                  </a:lnTo>
                  <a:lnTo>
                    <a:pt x="4237" y="5820"/>
                  </a:lnTo>
                  <a:lnTo>
                    <a:pt x="4304" y="5830"/>
                  </a:lnTo>
                  <a:lnTo>
                    <a:pt x="4371" y="5840"/>
                  </a:lnTo>
                  <a:lnTo>
                    <a:pt x="4437" y="5848"/>
                  </a:lnTo>
                  <a:lnTo>
                    <a:pt x="4505" y="5856"/>
                  </a:lnTo>
                  <a:lnTo>
                    <a:pt x="4572" y="5863"/>
                  </a:lnTo>
                  <a:lnTo>
                    <a:pt x="4640" y="5869"/>
                  </a:lnTo>
                  <a:lnTo>
                    <a:pt x="4707" y="5875"/>
                  </a:lnTo>
                  <a:lnTo>
                    <a:pt x="4775" y="5880"/>
                  </a:lnTo>
                  <a:lnTo>
                    <a:pt x="4843" y="5884"/>
                  </a:lnTo>
                  <a:lnTo>
                    <a:pt x="4843" y="5884"/>
                  </a:lnTo>
                  <a:lnTo>
                    <a:pt x="4978" y="5891"/>
                  </a:lnTo>
                  <a:lnTo>
                    <a:pt x="5113" y="5895"/>
                  </a:lnTo>
                  <a:lnTo>
                    <a:pt x="5249" y="5897"/>
                  </a:lnTo>
                  <a:lnTo>
                    <a:pt x="5385" y="5897"/>
                  </a:lnTo>
                  <a:lnTo>
                    <a:pt x="5520" y="5895"/>
                  </a:lnTo>
                  <a:lnTo>
                    <a:pt x="5655" y="5890"/>
                  </a:lnTo>
                  <a:lnTo>
                    <a:pt x="5791" y="5884"/>
                  </a:lnTo>
                  <a:lnTo>
                    <a:pt x="5926" y="5875"/>
                  </a:lnTo>
                  <a:lnTo>
                    <a:pt x="6062" y="5864"/>
                  </a:lnTo>
                  <a:lnTo>
                    <a:pt x="6196" y="5851"/>
                  </a:lnTo>
                  <a:lnTo>
                    <a:pt x="6331" y="5836"/>
                  </a:lnTo>
                  <a:lnTo>
                    <a:pt x="6466" y="5819"/>
                  </a:lnTo>
                  <a:lnTo>
                    <a:pt x="6601" y="5799"/>
                  </a:lnTo>
                  <a:lnTo>
                    <a:pt x="6735" y="5778"/>
                  </a:lnTo>
                  <a:lnTo>
                    <a:pt x="6869" y="5755"/>
                  </a:lnTo>
                  <a:lnTo>
                    <a:pt x="7004" y="5730"/>
                  </a:lnTo>
                  <a:lnTo>
                    <a:pt x="7137" y="5703"/>
                  </a:lnTo>
                  <a:lnTo>
                    <a:pt x="7270" y="5674"/>
                  </a:lnTo>
                  <a:lnTo>
                    <a:pt x="7403" y="5644"/>
                  </a:lnTo>
                  <a:lnTo>
                    <a:pt x="7536" y="5610"/>
                  </a:lnTo>
                  <a:lnTo>
                    <a:pt x="7669" y="5576"/>
                  </a:lnTo>
                  <a:lnTo>
                    <a:pt x="7801" y="5539"/>
                  </a:lnTo>
                  <a:lnTo>
                    <a:pt x="7932" y="5501"/>
                  </a:lnTo>
                  <a:lnTo>
                    <a:pt x="8063" y="5461"/>
                  </a:lnTo>
                  <a:lnTo>
                    <a:pt x="8194" y="5419"/>
                  </a:lnTo>
                  <a:lnTo>
                    <a:pt x="8323" y="5375"/>
                  </a:lnTo>
                  <a:lnTo>
                    <a:pt x="8453" y="5330"/>
                  </a:lnTo>
                  <a:lnTo>
                    <a:pt x="8582" y="5283"/>
                  </a:lnTo>
                  <a:lnTo>
                    <a:pt x="8711" y="5234"/>
                  </a:lnTo>
                  <a:lnTo>
                    <a:pt x="8838" y="5183"/>
                  </a:lnTo>
                  <a:lnTo>
                    <a:pt x="8965" y="5131"/>
                  </a:lnTo>
                  <a:lnTo>
                    <a:pt x="9092" y="5077"/>
                  </a:lnTo>
                  <a:lnTo>
                    <a:pt x="9218" y="5022"/>
                  </a:lnTo>
                  <a:lnTo>
                    <a:pt x="9343" y="4965"/>
                  </a:lnTo>
                  <a:lnTo>
                    <a:pt x="9467" y="4905"/>
                  </a:lnTo>
                  <a:lnTo>
                    <a:pt x="9591" y="4845"/>
                  </a:lnTo>
                  <a:lnTo>
                    <a:pt x="9714" y="4784"/>
                  </a:lnTo>
                  <a:lnTo>
                    <a:pt x="9836" y="4720"/>
                  </a:lnTo>
                  <a:lnTo>
                    <a:pt x="9958" y="4656"/>
                  </a:lnTo>
                  <a:lnTo>
                    <a:pt x="10077" y="4590"/>
                  </a:lnTo>
                  <a:lnTo>
                    <a:pt x="10197" y="4521"/>
                  </a:lnTo>
                  <a:lnTo>
                    <a:pt x="10316" y="4452"/>
                  </a:lnTo>
                  <a:lnTo>
                    <a:pt x="10433" y="4382"/>
                  </a:lnTo>
                  <a:lnTo>
                    <a:pt x="10551" y="4310"/>
                  </a:lnTo>
                  <a:lnTo>
                    <a:pt x="10667" y="4237"/>
                  </a:lnTo>
                  <a:lnTo>
                    <a:pt x="10781" y="4161"/>
                  </a:lnTo>
                  <a:lnTo>
                    <a:pt x="10896" y="4086"/>
                  </a:lnTo>
                  <a:lnTo>
                    <a:pt x="11009" y="4009"/>
                  </a:lnTo>
                  <a:lnTo>
                    <a:pt x="11120" y="3929"/>
                  </a:lnTo>
                  <a:lnTo>
                    <a:pt x="11231" y="3850"/>
                  </a:lnTo>
                  <a:lnTo>
                    <a:pt x="11341" y="3768"/>
                  </a:lnTo>
                  <a:lnTo>
                    <a:pt x="11449" y="3686"/>
                  </a:lnTo>
                  <a:lnTo>
                    <a:pt x="11557" y="3602"/>
                  </a:lnTo>
                  <a:lnTo>
                    <a:pt x="11662" y="3517"/>
                  </a:lnTo>
                  <a:lnTo>
                    <a:pt x="11768" y="3430"/>
                  </a:lnTo>
                  <a:lnTo>
                    <a:pt x="11872" y="3344"/>
                  </a:lnTo>
                  <a:lnTo>
                    <a:pt x="11974" y="3255"/>
                  </a:lnTo>
                  <a:lnTo>
                    <a:pt x="12075" y="3166"/>
                  </a:lnTo>
                  <a:lnTo>
                    <a:pt x="12175" y="3075"/>
                  </a:lnTo>
                  <a:lnTo>
                    <a:pt x="12274" y="2984"/>
                  </a:lnTo>
                  <a:lnTo>
                    <a:pt x="12370" y="2890"/>
                  </a:lnTo>
                  <a:lnTo>
                    <a:pt x="12467" y="2797"/>
                  </a:lnTo>
                  <a:lnTo>
                    <a:pt x="12562" y="2702"/>
                  </a:lnTo>
                  <a:lnTo>
                    <a:pt x="12654" y="2607"/>
                  </a:lnTo>
                  <a:lnTo>
                    <a:pt x="12654" y="2607"/>
                  </a:lnTo>
                  <a:lnTo>
                    <a:pt x="12726" y="2531"/>
                  </a:lnTo>
                  <a:lnTo>
                    <a:pt x="12797" y="2455"/>
                  </a:lnTo>
                  <a:lnTo>
                    <a:pt x="12866" y="2378"/>
                  </a:lnTo>
                  <a:lnTo>
                    <a:pt x="12936" y="2302"/>
                  </a:lnTo>
                  <a:lnTo>
                    <a:pt x="13004" y="2224"/>
                  </a:lnTo>
                  <a:lnTo>
                    <a:pt x="13071" y="2145"/>
                  </a:lnTo>
                  <a:lnTo>
                    <a:pt x="13139" y="2066"/>
                  </a:lnTo>
                  <a:lnTo>
                    <a:pt x="13205" y="1985"/>
                  </a:lnTo>
                  <a:lnTo>
                    <a:pt x="13271" y="1905"/>
                  </a:lnTo>
                  <a:lnTo>
                    <a:pt x="13335" y="1823"/>
                  </a:lnTo>
                  <a:lnTo>
                    <a:pt x="13398" y="1742"/>
                  </a:lnTo>
                  <a:lnTo>
                    <a:pt x="13461" y="1658"/>
                  </a:lnTo>
                  <a:lnTo>
                    <a:pt x="13522" y="1575"/>
                  </a:lnTo>
                  <a:lnTo>
                    <a:pt x="13582" y="1492"/>
                  </a:lnTo>
                  <a:lnTo>
                    <a:pt x="13643" y="1406"/>
                  </a:lnTo>
                  <a:lnTo>
                    <a:pt x="13701" y="1321"/>
                  </a:lnTo>
                  <a:lnTo>
                    <a:pt x="13701" y="1321"/>
                  </a:lnTo>
                  <a:lnTo>
                    <a:pt x="13716" y="1296"/>
                  </a:lnTo>
                  <a:lnTo>
                    <a:pt x="13732" y="1268"/>
                  </a:lnTo>
                  <a:lnTo>
                    <a:pt x="13749" y="1236"/>
                  </a:lnTo>
                  <a:lnTo>
                    <a:pt x="13766" y="1202"/>
                  </a:lnTo>
                  <a:lnTo>
                    <a:pt x="13804" y="1129"/>
                  </a:lnTo>
                  <a:lnTo>
                    <a:pt x="13843" y="1052"/>
                  </a:lnTo>
                  <a:lnTo>
                    <a:pt x="13863" y="1014"/>
                  </a:lnTo>
                  <a:lnTo>
                    <a:pt x="13883" y="977"/>
                  </a:lnTo>
                  <a:lnTo>
                    <a:pt x="13904" y="941"/>
                  </a:lnTo>
                  <a:lnTo>
                    <a:pt x="13925" y="908"/>
                  </a:lnTo>
                  <a:lnTo>
                    <a:pt x="13947" y="878"/>
                  </a:lnTo>
                  <a:lnTo>
                    <a:pt x="13959" y="865"/>
                  </a:lnTo>
                  <a:lnTo>
                    <a:pt x="13969" y="852"/>
                  </a:lnTo>
                  <a:lnTo>
                    <a:pt x="13980" y="841"/>
                  </a:lnTo>
                  <a:lnTo>
                    <a:pt x="13991" y="830"/>
                  </a:lnTo>
                  <a:lnTo>
                    <a:pt x="14002" y="821"/>
                  </a:lnTo>
                  <a:lnTo>
                    <a:pt x="14013" y="813"/>
                  </a:lnTo>
                  <a:lnTo>
                    <a:pt x="14013" y="813"/>
                  </a:lnTo>
                  <a:lnTo>
                    <a:pt x="13933" y="865"/>
                  </a:lnTo>
                  <a:lnTo>
                    <a:pt x="13853" y="917"/>
                  </a:lnTo>
                  <a:lnTo>
                    <a:pt x="13774" y="968"/>
                  </a:lnTo>
                  <a:lnTo>
                    <a:pt x="13695" y="1016"/>
                  </a:lnTo>
                  <a:lnTo>
                    <a:pt x="13617" y="1064"/>
                  </a:lnTo>
                  <a:lnTo>
                    <a:pt x="13539" y="1110"/>
                  </a:lnTo>
                  <a:lnTo>
                    <a:pt x="13462" y="1156"/>
                  </a:lnTo>
                  <a:lnTo>
                    <a:pt x="13385" y="1199"/>
                  </a:lnTo>
                  <a:lnTo>
                    <a:pt x="13309" y="1242"/>
                  </a:lnTo>
                  <a:lnTo>
                    <a:pt x="13233" y="1283"/>
                  </a:lnTo>
                  <a:lnTo>
                    <a:pt x="13158" y="1323"/>
                  </a:lnTo>
                  <a:lnTo>
                    <a:pt x="13084" y="1362"/>
                  </a:lnTo>
                  <a:lnTo>
                    <a:pt x="13009" y="1399"/>
                  </a:lnTo>
                  <a:lnTo>
                    <a:pt x="12936" y="1436"/>
                  </a:lnTo>
                  <a:lnTo>
                    <a:pt x="12862" y="1471"/>
                  </a:lnTo>
                  <a:lnTo>
                    <a:pt x="12789" y="1505"/>
                  </a:lnTo>
                  <a:lnTo>
                    <a:pt x="12716" y="1538"/>
                  </a:lnTo>
                  <a:lnTo>
                    <a:pt x="12645" y="1569"/>
                  </a:lnTo>
                  <a:lnTo>
                    <a:pt x="12573" y="1600"/>
                  </a:lnTo>
                  <a:lnTo>
                    <a:pt x="12502" y="1629"/>
                  </a:lnTo>
                  <a:lnTo>
                    <a:pt x="12431" y="1657"/>
                  </a:lnTo>
                  <a:lnTo>
                    <a:pt x="12361" y="1685"/>
                  </a:lnTo>
                  <a:lnTo>
                    <a:pt x="12291" y="1711"/>
                  </a:lnTo>
                  <a:lnTo>
                    <a:pt x="12222" y="1736"/>
                  </a:lnTo>
                  <a:lnTo>
                    <a:pt x="12153" y="1759"/>
                  </a:lnTo>
                  <a:lnTo>
                    <a:pt x="12085" y="1782"/>
                  </a:lnTo>
                  <a:lnTo>
                    <a:pt x="12016" y="1803"/>
                  </a:lnTo>
                  <a:lnTo>
                    <a:pt x="11948" y="1824"/>
                  </a:lnTo>
                  <a:lnTo>
                    <a:pt x="11882" y="1843"/>
                  </a:lnTo>
                  <a:lnTo>
                    <a:pt x="11814" y="1863"/>
                  </a:lnTo>
                  <a:lnTo>
                    <a:pt x="11748" y="1880"/>
                  </a:lnTo>
                  <a:lnTo>
                    <a:pt x="11682" y="1897"/>
                  </a:lnTo>
                  <a:lnTo>
                    <a:pt x="11616" y="1912"/>
                  </a:lnTo>
                  <a:lnTo>
                    <a:pt x="11551" y="1926"/>
                  </a:lnTo>
                  <a:lnTo>
                    <a:pt x="11485" y="1940"/>
                  </a:lnTo>
                  <a:lnTo>
                    <a:pt x="11421" y="1952"/>
                  </a:lnTo>
                  <a:lnTo>
                    <a:pt x="11357" y="1964"/>
                  </a:lnTo>
                  <a:lnTo>
                    <a:pt x="11293" y="1975"/>
                  </a:lnTo>
                  <a:lnTo>
                    <a:pt x="11229" y="1984"/>
                  </a:lnTo>
                  <a:lnTo>
                    <a:pt x="11167" y="1993"/>
                  </a:lnTo>
                  <a:lnTo>
                    <a:pt x="11103" y="2001"/>
                  </a:lnTo>
                  <a:lnTo>
                    <a:pt x="11041" y="2008"/>
                  </a:lnTo>
                  <a:lnTo>
                    <a:pt x="10979" y="2014"/>
                  </a:lnTo>
                  <a:lnTo>
                    <a:pt x="10917" y="2019"/>
                  </a:lnTo>
                  <a:lnTo>
                    <a:pt x="10856" y="2024"/>
                  </a:lnTo>
                  <a:lnTo>
                    <a:pt x="10795" y="2028"/>
                  </a:lnTo>
                  <a:lnTo>
                    <a:pt x="10733" y="2031"/>
                  </a:lnTo>
                  <a:lnTo>
                    <a:pt x="10673" y="2033"/>
                  </a:lnTo>
                  <a:lnTo>
                    <a:pt x="10612" y="2034"/>
                  </a:lnTo>
                  <a:lnTo>
                    <a:pt x="10553" y="2034"/>
                  </a:lnTo>
                  <a:lnTo>
                    <a:pt x="10494" y="2034"/>
                  </a:lnTo>
                  <a:lnTo>
                    <a:pt x="10434" y="2032"/>
                  </a:lnTo>
                  <a:lnTo>
                    <a:pt x="10375" y="2030"/>
                  </a:lnTo>
                  <a:lnTo>
                    <a:pt x="10317" y="2026"/>
                  </a:lnTo>
                  <a:lnTo>
                    <a:pt x="10258" y="2023"/>
                  </a:lnTo>
                  <a:lnTo>
                    <a:pt x="10200" y="2019"/>
                  </a:lnTo>
                  <a:lnTo>
                    <a:pt x="10142" y="2014"/>
                  </a:lnTo>
                  <a:lnTo>
                    <a:pt x="10084" y="2008"/>
                  </a:lnTo>
                  <a:lnTo>
                    <a:pt x="10027" y="2001"/>
                  </a:lnTo>
                  <a:lnTo>
                    <a:pt x="9970" y="1994"/>
                  </a:lnTo>
                  <a:lnTo>
                    <a:pt x="9914" y="1987"/>
                  </a:lnTo>
                  <a:lnTo>
                    <a:pt x="9857" y="1978"/>
                  </a:lnTo>
                  <a:lnTo>
                    <a:pt x="9801" y="1969"/>
                  </a:lnTo>
                  <a:lnTo>
                    <a:pt x="9745" y="1959"/>
                  </a:lnTo>
                  <a:lnTo>
                    <a:pt x="9689" y="1949"/>
                  </a:lnTo>
                  <a:lnTo>
                    <a:pt x="9633" y="1938"/>
                  </a:lnTo>
                  <a:lnTo>
                    <a:pt x="9578" y="1926"/>
                  </a:lnTo>
                  <a:lnTo>
                    <a:pt x="9523" y="1914"/>
                  </a:lnTo>
                  <a:lnTo>
                    <a:pt x="9468" y="1901"/>
                  </a:lnTo>
                  <a:lnTo>
                    <a:pt x="9414" y="1888"/>
                  </a:lnTo>
                  <a:lnTo>
                    <a:pt x="9305" y="1859"/>
                  </a:lnTo>
                  <a:lnTo>
                    <a:pt x="9196" y="1827"/>
                  </a:lnTo>
                  <a:lnTo>
                    <a:pt x="9090" y="1795"/>
                  </a:lnTo>
                  <a:lnTo>
                    <a:pt x="8983" y="1760"/>
                  </a:lnTo>
                  <a:lnTo>
                    <a:pt x="8878" y="1723"/>
                  </a:lnTo>
                  <a:lnTo>
                    <a:pt x="8773" y="1685"/>
                  </a:lnTo>
                  <a:lnTo>
                    <a:pt x="8668" y="1644"/>
                  </a:lnTo>
                  <a:lnTo>
                    <a:pt x="8565" y="1602"/>
                  </a:lnTo>
                  <a:lnTo>
                    <a:pt x="8462" y="1558"/>
                  </a:lnTo>
                  <a:lnTo>
                    <a:pt x="8360" y="1513"/>
                  </a:lnTo>
                  <a:lnTo>
                    <a:pt x="8258" y="1466"/>
                  </a:lnTo>
                  <a:lnTo>
                    <a:pt x="8157" y="1419"/>
                  </a:lnTo>
                  <a:lnTo>
                    <a:pt x="8055" y="1370"/>
                  </a:lnTo>
                  <a:lnTo>
                    <a:pt x="7954" y="1320"/>
                  </a:lnTo>
                  <a:lnTo>
                    <a:pt x="7854" y="1268"/>
                  </a:lnTo>
                  <a:lnTo>
                    <a:pt x="7753" y="1216"/>
                  </a:lnTo>
                  <a:lnTo>
                    <a:pt x="7654" y="1164"/>
                  </a:lnTo>
                  <a:lnTo>
                    <a:pt x="7554" y="1110"/>
                  </a:lnTo>
                  <a:lnTo>
                    <a:pt x="7455" y="1056"/>
                  </a:lnTo>
                  <a:lnTo>
                    <a:pt x="7256" y="945"/>
                  </a:lnTo>
                  <a:lnTo>
                    <a:pt x="7059" y="834"/>
                  </a:lnTo>
                  <a:lnTo>
                    <a:pt x="6861" y="721"/>
                  </a:lnTo>
                  <a:lnTo>
                    <a:pt x="6664" y="609"/>
                  </a:lnTo>
                  <a:lnTo>
                    <a:pt x="6466" y="496"/>
                  </a:lnTo>
                  <a:lnTo>
                    <a:pt x="6466" y="496"/>
                  </a:lnTo>
                  <a:close/>
                  <a:moveTo>
                    <a:pt x="3064" y="3331"/>
                  </a:moveTo>
                  <a:lnTo>
                    <a:pt x="3064" y="3331"/>
                  </a:lnTo>
                  <a:lnTo>
                    <a:pt x="3063" y="3343"/>
                  </a:lnTo>
                  <a:lnTo>
                    <a:pt x="3061" y="3354"/>
                  </a:lnTo>
                  <a:lnTo>
                    <a:pt x="3058" y="3365"/>
                  </a:lnTo>
                  <a:lnTo>
                    <a:pt x="3054" y="3375"/>
                  </a:lnTo>
                  <a:lnTo>
                    <a:pt x="3048" y="3385"/>
                  </a:lnTo>
                  <a:lnTo>
                    <a:pt x="3043" y="3395"/>
                  </a:lnTo>
                  <a:lnTo>
                    <a:pt x="3036" y="3404"/>
                  </a:lnTo>
                  <a:lnTo>
                    <a:pt x="3029" y="3412"/>
                  </a:lnTo>
                  <a:lnTo>
                    <a:pt x="3021" y="3419"/>
                  </a:lnTo>
                  <a:lnTo>
                    <a:pt x="3012" y="3425"/>
                  </a:lnTo>
                  <a:lnTo>
                    <a:pt x="3002" y="3431"/>
                  </a:lnTo>
                  <a:lnTo>
                    <a:pt x="2992" y="3436"/>
                  </a:lnTo>
                  <a:lnTo>
                    <a:pt x="2982" y="3440"/>
                  </a:lnTo>
                  <a:lnTo>
                    <a:pt x="2971" y="3443"/>
                  </a:lnTo>
                  <a:lnTo>
                    <a:pt x="2960" y="3444"/>
                  </a:lnTo>
                  <a:lnTo>
                    <a:pt x="2948" y="3445"/>
                  </a:lnTo>
                  <a:lnTo>
                    <a:pt x="1454" y="3445"/>
                  </a:lnTo>
                  <a:lnTo>
                    <a:pt x="1454" y="3445"/>
                  </a:lnTo>
                  <a:lnTo>
                    <a:pt x="1442" y="3444"/>
                  </a:lnTo>
                  <a:lnTo>
                    <a:pt x="1431" y="3442"/>
                  </a:lnTo>
                  <a:lnTo>
                    <a:pt x="1420" y="3440"/>
                  </a:lnTo>
                  <a:lnTo>
                    <a:pt x="1410" y="3436"/>
                  </a:lnTo>
                  <a:lnTo>
                    <a:pt x="1400" y="3431"/>
                  </a:lnTo>
                  <a:lnTo>
                    <a:pt x="1390" y="3425"/>
                  </a:lnTo>
                  <a:lnTo>
                    <a:pt x="1381" y="3419"/>
                  </a:lnTo>
                  <a:lnTo>
                    <a:pt x="1373" y="3411"/>
                  </a:lnTo>
                  <a:lnTo>
                    <a:pt x="1366" y="3403"/>
                  </a:lnTo>
                  <a:lnTo>
                    <a:pt x="1359" y="3395"/>
                  </a:lnTo>
                  <a:lnTo>
                    <a:pt x="1354" y="3385"/>
                  </a:lnTo>
                  <a:lnTo>
                    <a:pt x="1349" y="3375"/>
                  </a:lnTo>
                  <a:lnTo>
                    <a:pt x="1345" y="3365"/>
                  </a:lnTo>
                  <a:lnTo>
                    <a:pt x="1342" y="3354"/>
                  </a:lnTo>
                  <a:lnTo>
                    <a:pt x="1340" y="3342"/>
                  </a:lnTo>
                  <a:lnTo>
                    <a:pt x="1340" y="3331"/>
                  </a:lnTo>
                  <a:lnTo>
                    <a:pt x="1340" y="3331"/>
                  </a:lnTo>
                  <a:lnTo>
                    <a:pt x="1339" y="3153"/>
                  </a:lnTo>
                  <a:lnTo>
                    <a:pt x="1339" y="3153"/>
                  </a:lnTo>
                  <a:lnTo>
                    <a:pt x="1340" y="3128"/>
                  </a:lnTo>
                  <a:lnTo>
                    <a:pt x="1341" y="3102"/>
                  </a:lnTo>
                  <a:lnTo>
                    <a:pt x="1343" y="3077"/>
                  </a:lnTo>
                  <a:lnTo>
                    <a:pt x="1345" y="3052"/>
                  </a:lnTo>
                  <a:lnTo>
                    <a:pt x="1348" y="3028"/>
                  </a:lnTo>
                  <a:lnTo>
                    <a:pt x="1352" y="3004"/>
                  </a:lnTo>
                  <a:lnTo>
                    <a:pt x="1357" y="2980"/>
                  </a:lnTo>
                  <a:lnTo>
                    <a:pt x="1362" y="2956"/>
                  </a:lnTo>
                  <a:lnTo>
                    <a:pt x="1368" y="2932"/>
                  </a:lnTo>
                  <a:lnTo>
                    <a:pt x="1374" y="2908"/>
                  </a:lnTo>
                  <a:lnTo>
                    <a:pt x="1382" y="2885"/>
                  </a:lnTo>
                  <a:lnTo>
                    <a:pt x="1389" y="2863"/>
                  </a:lnTo>
                  <a:lnTo>
                    <a:pt x="1398" y="2840"/>
                  </a:lnTo>
                  <a:lnTo>
                    <a:pt x="1407" y="2818"/>
                  </a:lnTo>
                  <a:lnTo>
                    <a:pt x="1416" y="2796"/>
                  </a:lnTo>
                  <a:lnTo>
                    <a:pt x="1427" y="2775"/>
                  </a:lnTo>
                  <a:lnTo>
                    <a:pt x="1437" y="2754"/>
                  </a:lnTo>
                  <a:lnTo>
                    <a:pt x="1449" y="2732"/>
                  </a:lnTo>
                  <a:lnTo>
                    <a:pt x="1460" y="2711"/>
                  </a:lnTo>
                  <a:lnTo>
                    <a:pt x="1474" y="2691"/>
                  </a:lnTo>
                  <a:lnTo>
                    <a:pt x="1487" y="2672"/>
                  </a:lnTo>
                  <a:lnTo>
                    <a:pt x="1500" y="2652"/>
                  </a:lnTo>
                  <a:lnTo>
                    <a:pt x="1514" y="2633"/>
                  </a:lnTo>
                  <a:lnTo>
                    <a:pt x="1529" y="2615"/>
                  </a:lnTo>
                  <a:lnTo>
                    <a:pt x="1544" y="2597"/>
                  </a:lnTo>
                  <a:lnTo>
                    <a:pt x="1559" y="2579"/>
                  </a:lnTo>
                  <a:lnTo>
                    <a:pt x="1575" y="2561"/>
                  </a:lnTo>
                  <a:lnTo>
                    <a:pt x="1591" y="2544"/>
                  </a:lnTo>
                  <a:lnTo>
                    <a:pt x="1608" y="2527"/>
                  </a:lnTo>
                  <a:lnTo>
                    <a:pt x="1626" y="2512"/>
                  </a:lnTo>
                  <a:lnTo>
                    <a:pt x="1644" y="2496"/>
                  </a:lnTo>
                  <a:lnTo>
                    <a:pt x="1662" y="2481"/>
                  </a:lnTo>
                  <a:lnTo>
                    <a:pt x="1662" y="2481"/>
                  </a:lnTo>
                  <a:lnTo>
                    <a:pt x="1652" y="2463"/>
                  </a:lnTo>
                  <a:lnTo>
                    <a:pt x="1643" y="2445"/>
                  </a:lnTo>
                  <a:lnTo>
                    <a:pt x="1633" y="2427"/>
                  </a:lnTo>
                  <a:lnTo>
                    <a:pt x="1624" y="2408"/>
                  </a:lnTo>
                  <a:lnTo>
                    <a:pt x="1616" y="2389"/>
                  </a:lnTo>
                  <a:lnTo>
                    <a:pt x="1609" y="2369"/>
                  </a:lnTo>
                  <a:lnTo>
                    <a:pt x="1603" y="2350"/>
                  </a:lnTo>
                  <a:lnTo>
                    <a:pt x="1597" y="2330"/>
                  </a:lnTo>
                  <a:lnTo>
                    <a:pt x="1591" y="2310"/>
                  </a:lnTo>
                  <a:lnTo>
                    <a:pt x="1587" y="2289"/>
                  </a:lnTo>
                  <a:lnTo>
                    <a:pt x="1583" y="2269"/>
                  </a:lnTo>
                  <a:lnTo>
                    <a:pt x="1579" y="2248"/>
                  </a:lnTo>
                  <a:lnTo>
                    <a:pt x="1577" y="2227"/>
                  </a:lnTo>
                  <a:lnTo>
                    <a:pt x="1575" y="2205"/>
                  </a:lnTo>
                  <a:lnTo>
                    <a:pt x="1574" y="2183"/>
                  </a:lnTo>
                  <a:lnTo>
                    <a:pt x="1574" y="2161"/>
                  </a:lnTo>
                  <a:lnTo>
                    <a:pt x="1574" y="2161"/>
                  </a:lnTo>
                  <a:lnTo>
                    <a:pt x="1574" y="2129"/>
                  </a:lnTo>
                  <a:lnTo>
                    <a:pt x="1577" y="2098"/>
                  </a:lnTo>
                  <a:lnTo>
                    <a:pt x="1581" y="2067"/>
                  </a:lnTo>
                  <a:lnTo>
                    <a:pt x="1586" y="2036"/>
                  </a:lnTo>
                  <a:lnTo>
                    <a:pt x="1593" y="2005"/>
                  </a:lnTo>
                  <a:lnTo>
                    <a:pt x="1602" y="1975"/>
                  </a:lnTo>
                  <a:lnTo>
                    <a:pt x="1611" y="1946"/>
                  </a:lnTo>
                  <a:lnTo>
                    <a:pt x="1623" y="1918"/>
                  </a:lnTo>
                  <a:lnTo>
                    <a:pt x="1635" y="1890"/>
                  </a:lnTo>
                  <a:lnTo>
                    <a:pt x="1650" y="1863"/>
                  </a:lnTo>
                  <a:lnTo>
                    <a:pt x="1665" y="1836"/>
                  </a:lnTo>
                  <a:lnTo>
                    <a:pt x="1681" y="1811"/>
                  </a:lnTo>
                  <a:lnTo>
                    <a:pt x="1699" y="1786"/>
                  </a:lnTo>
                  <a:lnTo>
                    <a:pt x="1717" y="1763"/>
                  </a:lnTo>
                  <a:lnTo>
                    <a:pt x="1737" y="1740"/>
                  </a:lnTo>
                  <a:lnTo>
                    <a:pt x="1758" y="1718"/>
                  </a:lnTo>
                  <a:lnTo>
                    <a:pt x="1779" y="1698"/>
                  </a:lnTo>
                  <a:lnTo>
                    <a:pt x="1802" y="1678"/>
                  </a:lnTo>
                  <a:lnTo>
                    <a:pt x="1826" y="1659"/>
                  </a:lnTo>
                  <a:lnTo>
                    <a:pt x="1851" y="1641"/>
                  </a:lnTo>
                  <a:lnTo>
                    <a:pt x="1876" y="1625"/>
                  </a:lnTo>
                  <a:lnTo>
                    <a:pt x="1902" y="1610"/>
                  </a:lnTo>
                  <a:lnTo>
                    <a:pt x="1929" y="1596"/>
                  </a:lnTo>
                  <a:lnTo>
                    <a:pt x="1957" y="1583"/>
                  </a:lnTo>
                  <a:lnTo>
                    <a:pt x="1985" y="1572"/>
                  </a:lnTo>
                  <a:lnTo>
                    <a:pt x="2015" y="1562"/>
                  </a:lnTo>
                  <a:lnTo>
                    <a:pt x="2045" y="1554"/>
                  </a:lnTo>
                  <a:lnTo>
                    <a:pt x="2075" y="1547"/>
                  </a:lnTo>
                  <a:lnTo>
                    <a:pt x="2106" y="1542"/>
                  </a:lnTo>
                  <a:lnTo>
                    <a:pt x="2137" y="1538"/>
                  </a:lnTo>
                  <a:lnTo>
                    <a:pt x="2170" y="1535"/>
                  </a:lnTo>
                  <a:lnTo>
                    <a:pt x="2202" y="1534"/>
                  </a:lnTo>
                  <a:lnTo>
                    <a:pt x="2202" y="1534"/>
                  </a:lnTo>
                  <a:lnTo>
                    <a:pt x="2234" y="1535"/>
                  </a:lnTo>
                  <a:lnTo>
                    <a:pt x="2265" y="1538"/>
                  </a:lnTo>
                  <a:lnTo>
                    <a:pt x="2297" y="1542"/>
                  </a:lnTo>
                  <a:lnTo>
                    <a:pt x="2327" y="1547"/>
                  </a:lnTo>
                  <a:lnTo>
                    <a:pt x="2358" y="1554"/>
                  </a:lnTo>
                  <a:lnTo>
                    <a:pt x="2388" y="1562"/>
                  </a:lnTo>
                  <a:lnTo>
                    <a:pt x="2417" y="1572"/>
                  </a:lnTo>
                  <a:lnTo>
                    <a:pt x="2445" y="1583"/>
                  </a:lnTo>
                  <a:lnTo>
                    <a:pt x="2473" y="1596"/>
                  </a:lnTo>
                  <a:lnTo>
                    <a:pt x="2500" y="1610"/>
                  </a:lnTo>
                  <a:lnTo>
                    <a:pt x="2527" y="1625"/>
                  </a:lnTo>
                  <a:lnTo>
                    <a:pt x="2552" y="1641"/>
                  </a:lnTo>
                  <a:lnTo>
                    <a:pt x="2577" y="1659"/>
                  </a:lnTo>
                  <a:lnTo>
                    <a:pt x="2600" y="1678"/>
                  </a:lnTo>
                  <a:lnTo>
                    <a:pt x="2623" y="1698"/>
                  </a:lnTo>
                  <a:lnTo>
                    <a:pt x="2645" y="1718"/>
                  </a:lnTo>
                  <a:lnTo>
                    <a:pt x="2665" y="1740"/>
                  </a:lnTo>
                  <a:lnTo>
                    <a:pt x="2685" y="1763"/>
                  </a:lnTo>
                  <a:lnTo>
                    <a:pt x="2705" y="1786"/>
                  </a:lnTo>
                  <a:lnTo>
                    <a:pt x="2722" y="1811"/>
                  </a:lnTo>
                  <a:lnTo>
                    <a:pt x="2738" y="1836"/>
                  </a:lnTo>
                  <a:lnTo>
                    <a:pt x="2753" y="1863"/>
                  </a:lnTo>
                  <a:lnTo>
                    <a:pt x="2767" y="1890"/>
                  </a:lnTo>
                  <a:lnTo>
                    <a:pt x="2780" y="1918"/>
                  </a:lnTo>
                  <a:lnTo>
                    <a:pt x="2791" y="1946"/>
                  </a:lnTo>
                  <a:lnTo>
                    <a:pt x="2801" y="1975"/>
                  </a:lnTo>
                  <a:lnTo>
                    <a:pt x="2809" y="2005"/>
                  </a:lnTo>
                  <a:lnTo>
                    <a:pt x="2816" y="2036"/>
                  </a:lnTo>
                  <a:lnTo>
                    <a:pt x="2821" y="2067"/>
                  </a:lnTo>
                  <a:lnTo>
                    <a:pt x="2825" y="2098"/>
                  </a:lnTo>
                  <a:lnTo>
                    <a:pt x="2828" y="2129"/>
                  </a:lnTo>
                  <a:lnTo>
                    <a:pt x="2829" y="2161"/>
                  </a:lnTo>
                  <a:lnTo>
                    <a:pt x="2829" y="2161"/>
                  </a:lnTo>
                  <a:lnTo>
                    <a:pt x="2828" y="2183"/>
                  </a:lnTo>
                  <a:lnTo>
                    <a:pt x="2827" y="2205"/>
                  </a:lnTo>
                  <a:lnTo>
                    <a:pt x="2825" y="2227"/>
                  </a:lnTo>
                  <a:lnTo>
                    <a:pt x="2823" y="2248"/>
                  </a:lnTo>
                  <a:lnTo>
                    <a:pt x="2819" y="2269"/>
                  </a:lnTo>
                  <a:lnTo>
                    <a:pt x="2816" y="2289"/>
                  </a:lnTo>
                  <a:lnTo>
                    <a:pt x="2811" y="2310"/>
                  </a:lnTo>
                  <a:lnTo>
                    <a:pt x="2806" y="2330"/>
                  </a:lnTo>
                  <a:lnTo>
                    <a:pt x="2800" y="2350"/>
                  </a:lnTo>
                  <a:lnTo>
                    <a:pt x="2793" y="2369"/>
                  </a:lnTo>
                  <a:lnTo>
                    <a:pt x="2786" y="2389"/>
                  </a:lnTo>
                  <a:lnTo>
                    <a:pt x="2778" y="2408"/>
                  </a:lnTo>
                  <a:lnTo>
                    <a:pt x="2770" y="2427"/>
                  </a:lnTo>
                  <a:lnTo>
                    <a:pt x="2761" y="2445"/>
                  </a:lnTo>
                  <a:lnTo>
                    <a:pt x="2751" y="2463"/>
                  </a:lnTo>
                  <a:lnTo>
                    <a:pt x="2741" y="2481"/>
                  </a:lnTo>
                  <a:lnTo>
                    <a:pt x="2741" y="2481"/>
                  </a:lnTo>
                  <a:lnTo>
                    <a:pt x="2759" y="2496"/>
                  </a:lnTo>
                  <a:lnTo>
                    <a:pt x="2777" y="2511"/>
                  </a:lnTo>
                  <a:lnTo>
                    <a:pt x="2794" y="2527"/>
                  </a:lnTo>
                  <a:lnTo>
                    <a:pt x="2811" y="2544"/>
                  </a:lnTo>
                  <a:lnTo>
                    <a:pt x="2827" y="2561"/>
                  </a:lnTo>
                  <a:lnTo>
                    <a:pt x="2843" y="2579"/>
                  </a:lnTo>
                  <a:lnTo>
                    <a:pt x="2859" y="2597"/>
                  </a:lnTo>
                  <a:lnTo>
                    <a:pt x="2875" y="2615"/>
                  </a:lnTo>
                  <a:lnTo>
                    <a:pt x="2889" y="2633"/>
                  </a:lnTo>
                  <a:lnTo>
                    <a:pt x="2903" y="2652"/>
                  </a:lnTo>
                  <a:lnTo>
                    <a:pt x="2916" y="2672"/>
                  </a:lnTo>
                  <a:lnTo>
                    <a:pt x="2929" y="2691"/>
                  </a:lnTo>
                  <a:lnTo>
                    <a:pt x="2942" y="2711"/>
                  </a:lnTo>
                  <a:lnTo>
                    <a:pt x="2954" y="2732"/>
                  </a:lnTo>
                  <a:lnTo>
                    <a:pt x="2965" y="2754"/>
                  </a:lnTo>
                  <a:lnTo>
                    <a:pt x="2976" y="2775"/>
                  </a:lnTo>
                  <a:lnTo>
                    <a:pt x="2986" y="2796"/>
                  </a:lnTo>
                  <a:lnTo>
                    <a:pt x="2996" y="2818"/>
                  </a:lnTo>
                  <a:lnTo>
                    <a:pt x="3005" y="2840"/>
                  </a:lnTo>
                  <a:lnTo>
                    <a:pt x="3013" y="2862"/>
                  </a:lnTo>
                  <a:lnTo>
                    <a:pt x="3021" y="2885"/>
                  </a:lnTo>
                  <a:lnTo>
                    <a:pt x="3028" y="2908"/>
                  </a:lnTo>
                  <a:lnTo>
                    <a:pt x="3034" y="2932"/>
                  </a:lnTo>
                  <a:lnTo>
                    <a:pt x="3040" y="2956"/>
                  </a:lnTo>
                  <a:lnTo>
                    <a:pt x="3045" y="2980"/>
                  </a:lnTo>
                  <a:lnTo>
                    <a:pt x="3051" y="3004"/>
                  </a:lnTo>
                  <a:lnTo>
                    <a:pt x="3055" y="3028"/>
                  </a:lnTo>
                  <a:lnTo>
                    <a:pt x="3058" y="3052"/>
                  </a:lnTo>
                  <a:lnTo>
                    <a:pt x="3061" y="3077"/>
                  </a:lnTo>
                  <a:lnTo>
                    <a:pt x="3062" y="3102"/>
                  </a:lnTo>
                  <a:lnTo>
                    <a:pt x="3064" y="3128"/>
                  </a:lnTo>
                  <a:lnTo>
                    <a:pt x="3064" y="3153"/>
                  </a:lnTo>
                  <a:lnTo>
                    <a:pt x="3064" y="3153"/>
                  </a:lnTo>
                  <a:lnTo>
                    <a:pt x="3064" y="3331"/>
                  </a:lnTo>
                  <a:lnTo>
                    <a:pt x="3064" y="3331"/>
                  </a:lnTo>
                  <a:close/>
                </a:path>
              </a:pathLst>
            </a:custGeom>
            <a:solidFill>
              <a:srgbClr val="0D939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9"/>
            <p:cNvSpPr>
              <a:spLocks/>
            </p:cNvSpPr>
            <p:nvPr/>
          </p:nvSpPr>
          <p:spPr bwMode="auto">
            <a:xfrm>
              <a:off x="6069879" y="2389709"/>
              <a:ext cx="192094" cy="193230"/>
            </a:xfrm>
            <a:custGeom>
              <a:avLst/>
              <a:gdLst>
                <a:gd name="T0" fmla="*/ 401 w 846"/>
                <a:gd name="T1" fmla="*/ 0 h 847"/>
                <a:gd name="T2" fmla="*/ 340 w 846"/>
                <a:gd name="T3" fmla="*/ 8 h 847"/>
                <a:gd name="T4" fmla="*/ 279 w 846"/>
                <a:gd name="T5" fmla="*/ 24 h 847"/>
                <a:gd name="T6" fmla="*/ 223 w 846"/>
                <a:gd name="T7" fmla="*/ 49 h 847"/>
                <a:gd name="T8" fmla="*/ 171 w 846"/>
                <a:gd name="T9" fmla="*/ 83 h 847"/>
                <a:gd name="T10" fmla="*/ 124 w 846"/>
                <a:gd name="T11" fmla="*/ 124 h 847"/>
                <a:gd name="T12" fmla="*/ 94 w 846"/>
                <a:gd name="T13" fmla="*/ 156 h 847"/>
                <a:gd name="T14" fmla="*/ 58 w 846"/>
                <a:gd name="T15" fmla="*/ 208 h 847"/>
                <a:gd name="T16" fmla="*/ 30 w 846"/>
                <a:gd name="T17" fmla="*/ 264 h 847"/>
                <a:gd name="T18" fmla="*/ 12 w 846"/>
                <a:gd name="T19" fmla="*/ 323 h 847"/>
                <a:gd name="T20" fmla="*/ 2 w 846"/>
                <a:gd name="T21" fmla="*/ 382 h 847"/>
                <a:gd name="T22" fmla="*/ 0 w 846"/>
                <a:gd name="T23" fmla="*/ 444 h 847"/>
                <a:gd name="T24" fmla="*/ 7 w 846"/>
                <a:gd name="T25" fmla="*/ 504 h 847"/>
                <a:gd name="T26" fmla="*/ 23 w 846"/>
                <a:gd name="T27" fmla="*/ 563 h 847"/>
                <a:gd name="T28" fmla="*/ 48 w 846"/>
                <a:gd name="T29" fmla="*/ 621 h 847"/>
                <a:gd name="T30" fmla="*/ 81 w 846"/>
                <a:gd name="T31" fmla="*/ 674 h 847"/>
                <a:gd name="T32" fmla="*/ 124 w 846"/>
                <a:gd name="T33" fmla="*/ 722 h 847"/>
                <a:gd name="T34" fmla="*/ 155 w 846"/>
                <a:gd name="T35" fmla="*/ 751 h 847"/>
                <a:gd name="T36" fmla="*/ 205 w 846"/>
                <a:gd name="T37" fmla="*/ 786 h 847"/>
                <a:gd name="T38" fmla="*/ 260 w 846"/>
                <a:gd name="T39" fmla="*/ 815 h 847"/>
                <a:gd name="T40" fmla="*/ 319 w 846"/>
                <a:gd name="T41" fmla="*/ 834 h 847"/>
                <a:gd name="T42" fmla="*/ 380 w 846"/>
                <a:gd name="T43" fmla="*/ 845 h 847"/>
                <a:gd name="T44" fmla="*/ 422 w 846"/>
                <a:gd name="T45" fmla="*/ 847 h 847"/>
                <a:gd name="T46" fmla="*/ 486 w 846"/>
                <a:gd name="T47" fmla="*/ 842 h 847"/>
                <a:gd name="T48" fmla="*/ 546 w 846"/>
                <a:gd name="T49" fmla="*/ 829 h 847"/>
                <a:gd name="T50" fmla="*/ 603 w 846"/>
                <a:gd name="T51" fmla="*/ 807 h 847"/>
                <a:gd name="T52" fmla="*/ 658 w 846"/>
                <a:gd name="T53" fmla="*/ 775 h 847"/>
                <a:gd name="T54" fmla="*/ 707 w 846"/>
                <a:gd name="T55" fmla="*/ 737 h 847"/>
                <a:gd name="T56" fmla="*/ 737 w 846"/>
                <a:gd name="T57" fmla="*/ 707 h 847"/>
                <a:gd name="T58" fmla="*/ 776 w 846"/>
                <a:gd name="T59" fmla="*/ 656 h 847"/>
                <a:gd name="T60" fmla="*/ 806 w 846"/>
                <a:gd name="T61" fmla="*/ 601 h 847"/>
                <a:gd name="T62" fmla="*/ 829 w 846"/>
                <a:gd name="T63" fmla="*/ 544 h 847"/>
                <a:gd name="T64" fmla="*/ 842 w 846"/>
                <a:gd name="T65" fmla="*/ 484 h 847"/>
                <a:gd name="T66" fmla="*/ 846 w 846"/>
                <a:gd name="T67" fmla="*/ 423 h 847"/>
                <a:gd name="T68" fmla="*/ 842 w 846"/>
                <a:gd name="T69" fmla="*/ 362 h 847"/>
                <a:gd name="T70" fmla="*/ 829 w 846"/>
                <a:gd name="T71" fmla="*/ 303 h 847"/>
                <a:gd name="T72" fmla="*/ 806 w 846"/>
                <a:gd name="T73" fmla="*/ 245 h 847"/>
                <a:gd name="T74" fmla="*/ 776 w 846"/>
                <a:gd name="T75" fmla="*/ 190 h 847"/>
                <a:gd name="T76" fmla="*/ 737 w 846"/>
                <a:gd name="T77" fmla="*/ 140 h 847"/>
                <a:gd name="T78" fmla="*/ 707 w 846"/>
                <a:gd name="T79" fmla="*/ 110 h 847"/>
                <a:gd name="T80" fmla="*/ 658 w 846"/>
                <a:gd name="T81" fmla="*/ 70 h 847"/>
                <a:gd name="T82" fmla="*/ 603 w 846"/>
                <a:gd name="T83" fmla="*/ 40 h 847"/>
                <a:gd name="T84" fmla="*/ 546 w 846"/>
                <a:gd name="T85" fmla="*/ 18 h 847"/>
                <a:gd name="T86" fmla="*/ 486 w 846"/>
                <a:gd name="T87" fmla="*/ 5 h 847"/>
                <a:gd name="T88" fmla="*/ 422 w 846"/>
                <a:gd name="T89" fmla="*/ 0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46" h="847">
                  <a:moveTo>
                    <a:pt x="422" y="0"/>
                  </a:moveTo>
                  <a:lnTo>
                    <a:pt x="422" y="0"/>
                  </a:lnTo>
                  <a:lnTo>
                    <a:pt x="401" y="0"/>
                  </a:lnTo>
                  <a:lnTo>
                    <a:pt x="380" y="2"/>
                  </a:lnTo>
                  <a:lnTo>
                    <a:pt x="360" y="5"/>
                  </a:lnTo>
                  <a:lnTo>
                    <a:pt x="340" y="8"/>
                  </a:lnTo>
                  <a:lnTo>
                    <a:pt x="319" y="13"/>
                  </a:lnTo>
                  <a:lnTo>
                    <a:pt x="300" y="18"/>
                  </a:lnTo>
                  <a:lnTo>
                    <a:pt x="279" y="24"/>
                  </a:lnTo>
                  <a:lnTo>
                    <a:pt x="260" y="32"/>
                  </a:lnTo>
                  <a:lnTo>
                    <a:pt x="241" y="40"/>
                  </a:lnTo>
                  <a:lnTo>
                    <a:pt x="223" y="49"/>
                  </a:lnTo>
                  <a:lnTo>
                    <a:pt x="205" y="59"/>
                  </a:lnTo>
                  <a:lnTo>
                    <a:pt x="188" y="70"/>
                  </a:lnTo>
                  <a:lnTo>
                    <a:pt x="171" y="83"/>
                  </a:lnTo>
                  <a:lnTo>
                    <a:pt x="155" y="96"/>
                  </a:lnTo>
                  <a:lnTo>
                    <a:pt x="139" y="110"/>
                  </a:lnTo>
                  <a:lnTo>
                    <a:pt x="124" y="124"/>
                  </a:lnTo>
                  <a:lnTo>
                    <a:pt x="124" y="124"/>
                  </a:lnTo>
                  <a:lnTo>
                    <a:pt x="109" y="140"/>
                  </a:lnTo>
                  <a:lnTo>
                    <a:pt x="94" y="156"/>
                  </a:lnTo>
                  <a:lnTo>
                    <a:pt x="81" y="173"/>
                  </a:lnTo>
                  <a:lnTo>
                    <a:pt x="69" y="190"/>
                  </a:lnTo>
                  <a:lnTo>
                    <a:pt x="58" y="208"/>
                  </a:lnTo>
                  <a:lnTo>
                    <a:pt x="48" y="226"/>
                  </a:lnTo>
                  <a:lnTo>
                    <a:pt x="39" y="245"/>
                  </a:lnTo>
                  <a:lnTo>
                    <a:pt x="30" y="264"/>
                  </a:lnTo>
                  <a:lnTo>
                    <a:pt x="23" y="284"/>
                  </a:lnTo>
                  <a:lnTo>
                    <a:pt x="17" y="303"/>
                  </a:lnTo>
                  <a:lnTo>
                    <a:pt x="12" y="323"/>
                  </a:lnTo>
                  <a:lnTo>
                    <a:pt x="7" y="342"/>
                  </a:lnTo>
                  <a:lnTo>
                    <a:pt x="4" y="362"/>
                  </a:lnTo>
                  <a:lnTo>
                    <a:pt x="2" y="382"/>
                  </a:lnTo>
                  <a:lnTo>
                    <a:pt x="0" y="403"/>
                  </a:lnTo>
                  <a:lnTo>
                    <a:pt x="0" y="423"/>
                  </a:lnTo>
                  <a:lnTo>
                    <a:pt x="0" y="444"/>
                  </a:lnTo>
                  <a:lnTo>
                    <a:pt x="2" y="464"/>
                  </a:lnTo>
                  <a:lnTo>
                    <a:pt x="4" y="484"/>
                  </a:lnTo>
                  <a:lnTo>
                    <a:pt x="7" y="504"/>
                  </a:lnTo>
                  <a:lnTo>
                    <a:pt x="12" y="524"/>
                  </a:lnTo>
                  <a:lnTo>
                    <a:pt x="17" y="544"/>
                  </a:lnTo>
                  <a:lnTo>
                    <a:pt x="23" y="563"/>
                  </a:lnTo>
                  <a:lnTo>
                    <a:pt x="30" y="582"/>
                  </a:lnTo>
                  <a:lnTo>
                    <a:pt x="39" y="601"/>
                  </a:lnTo>
                  <a:lnTo>
                    <a:pt x="48" y="621"/>
                  </a:lnTo>
                  <a:lnTo>
                    <a:pt x="58" y="639"/>
                  </a:lnTo>
                  <a:lnTo>
                    <a:pt x="69" y="656"/>
                  </a:lnTo>
                  <a:lnTo>
                    <a:pt x="81" y="674"/>
                  </a:lnTo>
                  <a:lnTo>
                    <a:pt x="94" y="691"/>
                  </a:lnTo>
                  <a:lnTo>
                    <a:pt x="109" y="707"/>
                  </a:lnTo>
                  <a:lnTo>
                    <a:pt x="124" y="722"/>
                  </a:lnTo>
                  <a:lnTo>
                    <a:pt x="124" y="722"/>
                  </a:lnTo>
                  <a:lnTo>
                    <a:pt x="139" y="737"/>
                  </a:lnTo>
                  <a:lnTo>
                    <a:pt x="155" y="751"/>
                  </a:lnTo>
                  <a:lnTo>
                    <a:pt x="171" y="763"/>
                  </a:lnTo>
                  <a:lnTo>
                    <a:pt x="188" y="775"/>
                  </a:lnTo>
                  <a:lnTo>
                    <a:pt x="205" y="786"/>
                  </a:lnTo>
                  <a:lnTo>
                    <a:pt x="223" y="796"/>
                  </a:lnTo>
                  <a:lnTo>
                    <a:pt x="241" y="807"/>
                  </a:lnTo>
                  <a:lnTo>
                    <a:pt x="260" y="815"/>
                  </a:lnTo>
                  <a:lnTo>
                    <a:pt x="279" y="822"/>
                  </a:lnTo>
                  <a:lnTo>
                    <a:pt x="300" y="829"/>
                  </a:lnTo>
                  <a:lnTo>
                    <a:pt x="319" y="834"/>
                  </a:lnTo>
                  <a:lnTo>
                    <a:pt x="340" y="839"/>
                  </a:lnTo>
                  <a:lnTo>
                    <a:pt x="360" y="842"/>
                  </a:lnTo>
                  <a:lnTo>
                    <a:pt x="380" y="845"/>
                  </a:lnTo>
                  <a:lnTo>
                    <a:pt x="401" y="846"/>
                  </a:lnTo>
                  <a:lnTo>
                    <a:pt x="422" y="847"/>
                  </a:lnTo>
                  <a:lnTo>
                    <a:pt x="422" y="847"/>
                  </a:lnTo>
                  <a:lnTo>
                    <a:pt x="443" y="846"/>
                  </a:lnTo>
                  <a:lnTo>
                    <a:pt x="465" y="845"/>
                  </a:lnTo>
                  <a:lnTo>
                    <a:pt x="486" y="842"/>
                  </a:lnTo>
                  <a:lnTo>
                    <a:pt x="506" y="839"/>
                  </a:lnTo>
                  <a:lnTo>
                    <a:pt x="526" y="834"/>
                  </a:lnTo>
                  <a:lnTo>
                    <a:pt x="546" y="829"/>
                  </a:lnTo>
                  <a:lnTo>
                    <a:pt x="565" y="822"/>
                  </a:lnTo>
                  <a:lnTo>
                    <a:pt x="584" y="815"/>
                  </a:lnTo>
                  <a:lnTo>
                    <a:pt x="603" y="807"/>
                  </a:lnTo>
                  <a:lnTo>
                    <a:pt x="621" y="796"/>
                  </a:lnTo>
                  <a:lnTo>
                    <a:pt x="640" y="786"/>
                  </a:lnTo>
                  <a:lnTo>
                    <a:pt x="658" y="775"/>
                  </a:lnTo>
                  <a:lnTo>
                    <a:pt x="675" y="763"/>
                  </a:lnTo>
                  <a:lnTo>
                    <a:pt x="691" y="751"/>
                  </a:lnTo>
                  <a:lnTo>
                    <a:pt x="707" y="737"/>
                  </a:lnTo>
                  <a:lnTo>
                    <a:pt x="722" y="722"/>
                  </a:lnTo>
                  <a:lnTo>
                    <a:pt x="722" y="722"/>
                  </a:lnTo>
                  <a:lnTo>
                    <a:pt x="737" y="707"/>
                  </a:lnTo>
                  <a:lnTo>
                    <a:pt x="751" y="690"/>
                  </a:lnTo>
                  <a:lnTo>
                    <a:pt x="764" y="674"/>
                  </a:lnTo>
                  <a:lnTo>
                    <a:pt x="776" y="656"/>
                  </a:lnTo>
                  <a:lnTo>
                    <a:pt x="787" y="639"/>
                  </a:lnTo>
                  <a:lnTo>
                    <a:pt x="797" y="621"/>
                  </a:lnTo>
                  <a:lnTo>
                    <a:pt x="806" y="601"/>
                  </a:lnTo>
                  <a:lnTo>
                    <a:pt x="815" y="582"/>
                  </a:lnTo>
                  <a:lnTo>
                    <a:pt x="822" y="563"/>
                  </a:lnTo>
                  <a:lnTo>
                    <a:pt x="829" y="544"/>
                  </a:lnTo>
                  <a:lnTo>
                    <a:pt x="834" y="524"/>
                  </a:lnTo>
                  <a:lnTo>
                    <a:pt x="838" y="504"/>
                  </a:lnTo>
                  <a:lnTo>
                    <a:pt x="842" y="484"/>
                  </a:lnTo>
                  <a:lnTo>
                    <a:pt x="844" y="464"/>
                  </a:lnTo>
                  <a:lnTo>
                    <a:pt x="845" y="444"/>
                  </a:lnTo>
                  <a:lnTo>
                    <a:pt x="846" y="423"/>
                  </a:lnTo>
                  <a:lnTo>
                    <a:pt x="845" y="403"/>
                  </a:lnTo>
                  <a:lnTo>
                    <a:pt x="844" y="382"/>
                  </a:lnTo>
                  <a:lnTo>
                    <a:pt x="842" y="362"/>
                  </a:lnTo>
                  <a:lnTo>
                    <a:pt x="838" y="342"/>
                  </a:lnTo>
                  <a:lnTo>
                    <a:pt x="834" y="323"/>
                  </a:lnTo>
                  <a:lnTo>
                    <a:pt x="829" y="303"/>
                  </a:lnTo>
                  <a:lnTo>
                    <a:pt x="822" y="284"/>
                  </a:lnTo>
                  <a:lnTo>
                    <a:pt x="815" y="264"/>
                  </a:lnTo>
                  <a:lnTo>
                    <a:pt x="806" y="245"/>
                  </a:lnTo>
                  <a:lnTo>
                    <a:pt x="797" y="226"/>
                  </a:lnTo>
                  <a:lnTo>
                    <a:pt x="787" y="208"/>
                  </a:lnTo>
                  <a:lnTo>
                    <a:pt x="776" y="190"/>
                  </a:lnTo>
                  <a:lnTo>
                    <a:pt x="764" y="173"/>
                  </a:lnTo>
                  <a:lnTo>
                    <a:pt x="751" y="156"/>
                  </a:lnTo>
                  <a:lnTo>
                    <a:pt x="737" y="140"/>
                  </a:lnTo>
                  <a:lnTo>
                    <a:pt x="722" y="124"/>
                  </a:lnTo>
                  <a:lnTo>
                    <a:pt x="722" y="124"/>
                  </a:lnTo>
                  <a:lnTo>
                    <a:pt x="707" y="110"/>
                  </a:lnTo>
                  <a:lnTo>
                    <a:pt x="691" y="96"/>
                  </a:lnTo>
                  <a:lnTo>
                    <a:pt x="675" y="83"/>
                  </a:lnTo>
                  <a:lnTo>
                    <a:pt x="658" y="70"/>
                  </a:lnTo>
                  <a:lnTo>
                    <a:pt x="640" y="59"/>
                  </a:lnTo>
                  <a:lnTo>
                    <a:pt x="621" y="49"/>
                  </a:lnTo>
                  <a:lnTo>
                    <a:pt x="603" y="40"/>
                  </a:lnTo>
                  <a:lnTo>
                    <a:pt x="584" y="32"/>
                  </a:lnTo>
                  <a:lnTo>
                    <a:pt x="565" y="24"/>
                  </a:lnTo>
                  <a:lnTo>
                    <a:pt x="546" y="18"/>
                  </a:lnTo>
                  <a:lnTo>
                    <a:pt x="526" y="13"/>
                  </a:lnTo>
                  <a:lnTo>
                    <a:pt x="506" y="8"/>
                  </a:lnTo>
                  <a:lnTo>
                    <a:pt x="486" y="5"/>
                  </a:lnTo>
                  <a:lnTo>
                    <a:pt x="465" y="2"/>
                  </a:lnTo>
                  <a:lnTo>
                    <a:pt x="443" y="0"/>
                  </a:lnTo>
                  <a:lnTo>
                    <a:pt x="422" y="0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rgbClr val="023A5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0"/>
            <p:cNvSpPr>
              <a:spLocks noEditPoints="1"/>
            </p:cNvSpPr>
            <p:nvPr/>
          </p:nvSpPr>
          <p:spPr bwMode="auto">
            <a:xfrm>
              <a:off x="3595391" y="1200773"/>
              <a:ext cx="2862084" cy="1931168"/>
            </a:xfrm>
            <a:custGeom>
              <a:avLst/>
              <a:gdLst>
                <a:gd name="T0" fmla="*/ 12491 w 12590"/>
                <a:gd name="T1" fmla="*/ 4907 h 8493"/>
                <a:gd name="T2" fmla="*/ 12302 w 12590"/>
                <a:gd name="T3" fmla="*/ 4266 h 8493"/>
                <a:gd name="T4" fmla="*/ 12025 w 12590"/>
                <a:gd name="T5" fmla="*/ 3663 h 8493"/>
                <a:gd name="T6" fmla="*/ 11670 w 12590"/>
                <a:gd name="T7" fmla="*/ 3102 h 8493"/>
                <a:gd name="T8" fmla="*/ 11245 w 12590"/>
                <a:gd name="T9" fmla="*/ 2586 h 8493"/>
                <a:gd name="T10" fmla="*/ 10760 w 12590"/>
                <a:gd name="T11" fmla="*/ 2121 h 8493"/>
                <a:gd name="T12" fmla="*/ 10113 w 12590"/>
                <a:gd name="T13" fmla="*/ 1629 h 8493"/>
                <a:gd name="T14" fmla="*/ 8935 w 12590"/>
                <a:gd name="T15" fmla="*/ 959 h 8493"/>
                <a:gd name="T16" fmla="*/ 7662 w 12590"/>
                <a:gd name="T17" fmla="*/ 469 h 8493"/>
                <a:gd name="T18" fmla="*/ 6326 w 12590"/>
                <a:gd name="T19" fmla="*/ 153 h 8493"/>
                <a:gd name="T20" fmla="*/ 4959 w 12590"/>
                <a:gd name="T21" fmla="*/ 10 h 8493"/>
                <a:gd name="T22" fmla="*/ 3592 w 12590"/>
                <a:gd name="T23" fmla="*/ 35 h 8493"/>
                <a:gd name="T24" fmla="*/ 2257 w 12590"/>
                <a:gd name="T25" fmla="*/ 225 h 8493"/>
                <a:gd name="T26" fmla="*/ 1324 w 12590"/>
                <a:gd name="T27" fmla="*/ 465 h 8493"/>
                <a:gd name="T28" fmla="*/ 516 w 12590"/>
                <a:gd name="T29" fmla="*/ 753 h 8493"/>
                <a:gd name="T30" fmla="*/ 92 w 12590"/>
                <a:gd name="T31" fmla="*/ 972 h 8493"/>
                <a:gd name="T32" fmla="*/ 286 w 12590"/>
                <a:gd name="T33" fmla="*/ 996 h 8493"/>
                <a:gd name="T34" fmla="*/ 1162 w 12590"/>
                <a:gd name="T35" fmla="*/ 1061 h 8493"/>
                <a:gd name="T36" fmla="*/ 1931 w 12590"/>
                <a:gd name="T37" fmla="*/ 1201 h 8493"/>
                <a:gd name="T38" fmla="*/ 2605 w 12590"/>
                <a:gd name="T39" fmla="*/ 1408 h 8493"/>
                <a:gd name="T40" fmla="*/ 3191 w 12590"/>
                <a:gd name="T41" fmla="*/ 1676 h 8493"/>
                <a:gd name="T42" fmla="*/ 3702 w 12590"/>
                <a:gd name="T43" fmla="*/ 1999 h 8493"/>
                <a:gd name="T44" fmla="*/ 4146 w 12590"/>
                <a:gd name="T45" fmla="*/ 2368 h 8493"/>
                <a:gd name="T46" fmla="*/ 4640 w 12590"/>
                <a:gd name="T47" fmla="*/ 2908 h 8493"/>
                <a:gd name="T48" fmla="*/ 5265 w 12590"/>
                <a:gd name="T49" fmla="*/ 3836 h 8493"/>
                <a:gd name="T50" fmla="*/ 5999 w 12590"/>
                <a:gd name="T51" fmla="*/ 5242 h 8493"/>
                <a:gd name="T52" fmla="*/ 6300 w 12590"/>
                <a:gd name="T53" fmla="*/ 5789 h 8493"/>
                <a:gd name="T54" fmla="*/ 6595 w 12590"/>
                <a:gd name="T55" fmla="*/ 6184 h 8493"/>
                <a:gd name="T56" fmla="*/ 7159 w 12590"/>
                <a:gd name="T57" fmla="*/ 6729 h 8493"/>
                <a:gd name="T58" fmla="*/ 7992 w 12590"/>
                <a:gd name="T59" fmla="*/ 7252 h 8493"/>
                <a:gd name="T60" fmla="*/ 8814 w 12590"/>
                <a:gd name="T61" fmla="*/ 7558 h 8493"/>
                <a:gd name="T62" fmla="*/ 9572 w 12590"/>
                <a:gd name="T63" fmla="*/ 7705 h 8493"/>
                <a:gd name="T64" fmla="*/ 10000 w 12590"/>
                <a:gd name="T65" fmla="*/ 7716 h 8493"/>
                <a:gd name="T66" fmla="*/ 10791 w 12590"/>
                <a:gd name="T67" fmla="*/ 7676 h 8493"/>
                <a:gd name="T68" fmla="*/ 11271 w 12590"/>
                <a:gd name="T69" fmla="*/ 7759 h 8493"/>
                <a:gd name="T70" fmla="*/ 11511 w 12590"/>
                <a:gd name="T71" fmla="*/ 7890 h 8493"/>
                <a:gd name="T72" fmla="*/ 11772 w 12590"/>
                <a:gd name="T73" fmla="*/ 8192 h 8493"/>
                <a:gd name="T74" fmla="*/ 11855 w 12590"/>
                <a:gd name="T75" fmla="*/ 8418 h 8493"/>
                <a:gd name="T76" fmla="*/ 11971 w 12590"/>
                <a:gd name="T77" fmla="*/ 8225 h 8493"/>
                <a:gd name="T78" fmla="*/ 12340 w 12590"/>
                <a:gd name="T79" fmla="*/ 7303 h 8493"/>
                <a:gd name="T80" fmla="*/ 12556 w 12590"/>
                <a:gd name="T81" fmla="*/ 6341 h 8493"/>
                <a:gd name="T82" fmla="*/ 12585 w 12590"/>
                <a:gd name="T83" fmla="*/ 5597 h 8493"/>
                <a:gd name="T84" fmla="*/ 11696 w 12590"/>
                <a:gd name="T85" fmla="*/ 6238 h 8493"/>
                <a:gd name="T86" fmla="*/ 11377 w 12590"/>
                <a:gd name="T87" fmla="*/ 6351 h 8493"/>
                <a:gd name="T88" fmla="*/ 11133 w 12590"/>
                <a:gd name="T89" fmla="*/ 6333 h 8493"/>
                <a:gd name="T90" fmla="*/ 10929 w 12590"/>
                <a:gd name="T91" fmla="*/ 6244 h 8493"/>
                <a:gd name="T92" fmla="*/ 10370 w 12590"/>
                <a:gd name="T93" fmla="*/ 6803 h 8493"/>
                <a:gd name="T94" fmla="*/ 10234 w 12590"/>
                <a:gd name="T95" fmla="*/ 6796 h 8493"/>
                <a:gd name="T96" fmla="*/ 10151 w 12590"/>
                <a:gd name="T97" fmla="*/ 6684 h 8493"/>
                <a:gd name="T98" fmla="*/ 10195 w 12590"/>
                <a:gd name="T99" fmla="*/ 6539 h 8493"/>
                <a:gd name="T100" fmla="*/ 10676 w 12590"/>
                <a:gd name="T101" fmla="*/ 5955 h 8493"/>
                <a:gd name="T102" fmla="*/ 10608 w 12590"/>
                <a:gd name="T103" fmla="*/ 5672 h 8493"/>
                <a:gd name="T104" fmla="*/ 10662 w 12590"/>
                <a:gd name="T105" fmla="*/ 5386 h 8493"/>
                <a:gd name="T106" fmla="*/ 10812 w 12590"/>
                <a:gd name="T107" fmla="*/ 5161 h 8493"/>
                <a:gd name="T108" fmla="*/ 11104 w 12590"/>
                <a:gd name="T109" fmla="*/ 4986 h 8493"/>
                <a:gd name="T110" fmla="*/ 11411 w 12590"/>
                <a:gd name="T111" fmla="*/ 4964 h 8493"/>
                <a:gd name="T112" fmla="*/ 11724 w 12590"/>
                <a:gd name="T113" fmla="*/ 5092 h 8493"/>
                <a:gd name="T114" fmla="*/ 11927 w 12590"/>
                <a:gd name="T115" fmla="*/ 5330 h 8493"/>
                <a:gd name="T116" fmla="*/ 12007 w 12590"/>
                <a:gd name="T117" fmla="*/ 5655 h 8493"/>
                <a:gd name="T118" fmla="*/ 11927 w 12590"/>
                <a:gd name="T119" fmla="*/ 5980 h 8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590" h="8493">
                  <a:moveTo>
                    <a:pt x="12574" y="5446"/>
                  </a:moveTo>
                  <a:lnTo>
                    <a:pt x="12574" y="5446"/>
                  </a:lnTo>
                  <a:lnTo>
                    <a:pt x="12566" y="5378"/>
                  </a:lnTo>
                  <a:lnTo>
                    <a:pt x="12558" y="5309"/>
                  </a:lnTo>
                  <a:lnTo>
                    <a:pt x="12550" y="5242"/>
                  </a:lnTo>
                  <a:lnTo>
                    <a:pt x="12540" y="5175"/>
                  </a:lnTo>
                  <a:lnTo>
                    <a:pt x="12529" y="5107"/>
                  </a:lnTo>
                  <a:lnTo>
                    <a:pt x="12517" y="5040"/>
                  </a:lnTo>
                  <a:lnTo>
                    <a:pt x="12505" y="4974"/>
                  </a:lnTo>
                  <a:lnTo>
                    <a:pt x="12491" y="4907"/>
                  </a:lnTo>
                  <a:lnTo>
                    <a:pt x="12476" y="4842"/>
                  </a:lnTo>
                  <a:lnTo>
                    <a:pt x="12461" y="4777"/>
                  </a:lnTo>
                  <a:lnTo>
                    <a:pt x="12444" y="4711"/>
                  </a:lnTo>
                  <a:lnTo>
                    <a:pt x="12427" y="4647"/>
                  </a:lnTo>
                  <a:lnTo>
                    <a:pt x="12408" y="4582"/>
                  </a:lnTo>
                  <a:lnTo>
                    <a:pt x="12388" y="4518"/>
                  </a:lnTo>
                  <a:lnTo>
                    <a:pt x="12368" y="4455"/>
                  </a:lnTo>
                  <a:lnTo>
                    <a:pt x="12347" y="4391"/>
                  </a:lnTo>
                  <a:lnTo>
                    <a:pt x="12325" y="4328"/>
                  </a:lnTo>
                  <a:lnTo>
                    <a:pt x="12302" y="4266"/>
                  </a:lnTo>
                  <a:lnTo>
                    <a:pt x="12278" y="4203"/>
                  </a:lnTo>
                  <a:lnTo>
                    <a:pt x="12253" y="4142"/>
                  </a:lnTo>
                  <a:lnTo>
                    <a:pt x="12228" y="4081"/>
                  </a:lnTo>
                  <a:lnTo>
                    <a:pt x="12201" y="4019"/>
                  </a:lnTo>
                  <a:lnTo>
                    <a:pt x="12174" y="3959"/>
                  </a:lnTo>
                  <a:lnTo>
                    <a:pt x="12146" y="3900"/>
                  </a:lnTo>
                  <a:lnTo>
                    <a:pt x="12117" y="3839"/>
                  </a:lnTo>
                  <a:lnTo>
                    <a:pt x="12087" y="3780"/>
                  </a:lnTo>
                  <a:lnTo>
                    <a:pt x="12057" y="3722"/>
                  </a:lnTo>
                  <a:lnTo>
                    <a:pt x="12025" y="3663"/>
                  </a:lnTo>
                  <a:lnTo>
                    <a:pt x="11993" y="3605"/>
                  </a:lnTo>
                  <a:lnTo>
                    <a:pt x="11960" y="3548"/>
                  </a:lnTo>
                  <a:lnTo>
                    <a:pt x="11927" y="3490"/>
                  </a:lnTo>
                  <a:lnTo>
                    <a:pt x="11892" y="3433"/>
                  </a:lnTo>
                  <a:lnTo>
                    <a:pt x="11856" y="3377"/>
                  </a:lnTo>
                  <a:lnTo>
                    <a:pt x="11821" y="3321"/>
                  </a:lnTo>
                  <a:lnTo>
                    <a:pt x="11784" y="3266"/>
                  </a:lnTo>
                  <a:lnTo>
                    <a:pt x="11747" y="3211"/>
                  </a:lnTo>
                  <a:lnTo>
                    <a:pt x="11709" y="3157"/>
                  </a:lnTo>
                  <a:lnTo>
                    <a:pt x="11670" y="3102"/>
                  </a:lnTo>
                  <a:lnTo>
                    <a:pt x="11630" y="3049"/>
                  </a:lnTo>
                  <a:lnTo>
                    <a:pt x="11591" y="2996"/>
                  </a:lnTo>
                  <a:lnTo>
                    <a:pt x="11550" y="2942"/>
                  </a:lnTo>
                  <a:lnTo>
                    <a:pt x="11508" y="2890"/>
                  </a:lnTo>
                  <a:lnTo>
                    <a:pt x="11466" y="2839"/>
                  </a:lnTo>
                  <a:lnTo>
                    <a:pt x="11423" y="2787"/>
                  </a:lnTo>
                  <a:lnTo>
                    <a:pt x="11380" y="2736"/>
                  </a:lnTo>
                  <a:lnTo>
                    <a:pt x="11335" y="2686"/>
                  </a:lnTo>
                  <a:lnTo>
                    <a:pt x="11291" y="2637"/>
                  </a:lnTo>
                  <a:lnTo>
                    <a:pt x="11245" y="2586"/>
                  </a:lnTo>
                  <a:lnTo>
                    <a:pt x="11200" y="2538"/>
                  </a:lnTo>
                  <a:lnTo>
                    <a:pt x="11152" y="2490"/>
                  </a:lnTo>
                  <a:lnTo>
                    <a:pt x="11106" y="2442"/>
                  </a:lnTo>
                  <a:lnTo>
                    <a:pt x="11058" y="2394"/>
                  </a:lnTo>
                  <a:lnTo>
                    <a:pt x="11010" y="2347"/>
                  </a:lnTo>
                  <a:lnTo>
                    <a:pt x="10961" y="2301"/>
                  </a:lnTo>
                  <a:lnTo>
                    <a:pt x="10911" y="2255"/>
                  </a:lnTo>
                  <a:lnTo>
                    <a:pt x="10862" y="2209"/>
                  </a:lnTo>
                  <a:lnTo>
                    <a:pt x="10811" y="2165"/>
                  </a:lnTo>
                  <a:lnTo>
                    <a:pt x="10760" y="2121"/>
                  </a:lnTo>
                  <a:lnTo>
                    <a:pt x="10709" y="2077"/>
                  </a:lnTo>
                  <a:lnTo>
                    <a:pt x="10657" y="2033"/>
                  </a:lnTo>
                  <a:lnTo>
                    <a:pt x="10604" y="1990"/>
                  </a:lnTo>
                  <a:lnTo>
                    <a:pt x="10551" y="1948"/>
                  </a:lnTo>
                  <a:lnTo>
                    <a:pt x="10498" y="1907"/>
                  </a:lnTo>
                  <a:lnTo>
                    <a:pt x="10443" y="1865"/>
                  </a:lnTo>
                  <a:lnTo>
                    <a:pt x="10443" y="1865"/>
                  </a:lnTo>
                  <a:lnTo>
                    <a:pt x="10335" y="1785"/>
                  </a:lnTo>
                  <a:lnTo>
                    <a:pt x="10224" y="1706"/>
                  </a:lnTo>
                  <a:lnTo>
                    <a:pt x="10113" y="1629"/>
                  </a:lnTo>
                  <a:lnTo>
                    <a:pt x="10000" y="1554"/>
                  </a:lnTo>
                  <a:lnTo>
                    <a:pt x="9886" y="1480"/>
                  </a:lnTo>
                  <a:lnTo>
                    <a:pt x="9771" y="1409"/>
                  </a:lnTo>
                  <a:lnTo>
                    <a:pt x="9655" y="1339"/>
                  </a:lnTo>
                  <a:lnTo>
                    <a:pt x="9537" y="1272"/>
                  </a:lnTo>
                  <a:lnTo>
                    <a:pt x="9419" y="1206"/>
                  </a:lnTo>
                  <a:lnTo>
                    <a:pt x="9299" y="1141"/>
                  </a:lnTo>
                  <a:lnTo>
                    <a:pt x="9178" y="1079"/>
                  </a:lnTo>
                  <a:lnTo>
                    <a:pt x="9057" y="1019"/>
                  </a:lnTo>
                  <a:lnTo>
                    <a:pt x="8935" y="959"/>
                  </a:lnTo>
                  <a:lnTo>
                    <a:pt x="8811" y="902"/>
                  </a:lnTo>
                  <a:lnTo>
                    <a:pt x="8686" y="847"/>
                  </a:lnTo>
                  <a:lnTo>
                    <a:pt x="8561" y="793"/>
                  </a:lnTo>
                  <a:lnTo>
                    <a:pt x="8435" y="742"/>
                  </a:lnTo>
                  <a:lnTo>
                    <a:pt x="8308" y="692"/>
                  </a:lnTo>
                  <a:lnTo>
                    <a:pt x="8181" y="644"/>
                  </a:lnTo>
                  <a:lnTo>
                    <a:pt x="8052" y="597"/>
                  </a:lnTo>
                  <a:lnTo>
                    <a:pt x="7922" y="552"/>
                  </a:lnTo>
                  <a:lnTo>
                    <a:pt x="7792" y="510"/>
                  </a:lnTo>
                  <a:lnTo>
                    <a:pt x="7662" y="469"/>
                  </a:lnTo>
                  <a:lnTo>
                    <a:pt x="7531" y="429"/>
                  </a:lnTo>
                  <a:lnTo>
                    <a:pt x="7398" y="391"/>
                  </a:lnTo>
                  <a:lnTo>
                    <a:pt x="7266" y="356"/>
                  </a:lnTo>
                  <a:lnTo>
                    <a:pt x="7134" y="322"/>
                  </a:lnTo>
                  <a:lnTo>
                    <a:pt x="7000" y="290"/>
                  </a:lnTo>
                  <a:lnTo>
                    <a:pt x="6866" y="258"/>
                  </a:lnTo>
                  <a:lnTo>
                    <a:pt x="6731" y="229"/>
                  </a:lnTo>
                  <a:lnTo>
                    <a:pt x="6597" y="202"/>
                  </a:lnTo>
                  <a:lnTo>
                    <a:pt x="6462" y="177"/>
                  </a:lnTo>
                  <a:lnTo>
                    <a:pt x="6326" y="153"/>
                  </a:lnTo>
                  <a:lnTo>
                    <a:pt x="6190" y="132"/>
                  </a:lnTo>
                  <a:lnTo>
                    <a:pt x="6054" y="111"/>
                  </a:lnTo>
                  <a:lnTo>
                    <a:pt x="5918" y="93"/>
                  </a:lnTo>
                  <a:lnTo>
                    <a:pt x="5781" y="75"/>
                  </a:lnTo>
                  <a:lnTo>
                    <a:pt x="5645" y="60"/>
                  </a:lnTo>
                  <a:lnTo>
                    <a:pt x="5507" y="47"/>
                  </a:lnTo>
                  <a:lnTo>
                    <a:pt x="5371" y="35"/>
                  </a:lnTo>
                  <a:lnTo>
                    <a:pt x="5234" y="25"/>
                  </a:lnTo>
                  <a:lnTo>
                    <a:pt x="5096" y="17"/>
                  </a:lnTo>
                  <a:lnTo>
                    <a:pt x="4959" y="10"/>
                  </a:lnTo>
                  <a:lnTo>
                    <a:pt x="4822" y="5"/>
                  </a:lnTo>
                  <a:lnTo>
                    <a:pt x="4685" y="2"/>
                  </a:lnTo>
                  <a:lnTo>
                    <a:pt x="4548" y="0"/>
                  </a:lnTo>
                  <a:lnTo>
                    <a:pt x="4411" y="0"/>
                  </a:lnTo>
                  <a:lnTo>
                    <a:pt x="4274" y="2"/>
                  </a:lnTo>
                  <a:lnTo>
                    <a:pt x="4138" y="5"/>
                  </a:lnTo>
                  <a:lnTo>
                    <a:pt x="4001" y="10"/>
                  </a:lnTo>
                  <a:lnTo>
                    <a:pt x="3864" y="17"/>
                  </a:lnTo>
                  <a:lnTo>
                    <a:pt x="3728" y="25"/>
                  </a:lnTo>
                  <a:lnTo>
                    <a:pt x="3592" y="35"/>
                  </a:lnTo>
                  <a:lnTo>
                    <a:pt x="3457" y="47"/>
                  </a:lnTo>
                  <a:lnTo>
                    <a:pt x="3322" y="60"/>
                  </a:lnTo>
                  <a:lnTo>
                    <a:pt x="3187" y="75"/>
                  </a:lnTo>
                  <a:lnTo>
                    <a:pt x="3052" y="92"/>
                  </a:lnTo>
                  <a:lnTo>
                    <a:pt x="2919" y="111"/>
                  </a:lnTo>
                  <a:lnTo>
                    <a:pt x="2786" y="130"/>
                  </a:lnTo>
                  <a:lnTo>
                    <a:pt x="2653" y="152"/>
                  </a:lnTo>
                  <a:lnTo>
                    <a:pt x="2520" y="175"/>
                  </a:lnTo>
                  <a:lnTo>
                    <a:pt x="2389" y="199"/>
                  </a:lnTo>
                  <a:lnTo>
                    <a:pt x="2257" y="225"/>
                  </a:lnTo>
                  <a:lnTo>
                    <a:pt x="2127" y="253"/>
                  </a:lnTo>
                  <a:lnTo>
                    <a:pt x="2127" y="253"/>
                  </a:lnTo>
                  <a:lnTo>
                    <a:pt x="2026" y="277"/>
                  </a:lnTo>
                  <a:lnTo>
                    <a:pt x="1925" y="301"/>
                  </a:lnTo>
                  <a:lnTo>
                    <a:pt x="1823" y="325"/>
                  </a:lnTo>
                  <a:lnTo>
                    <a:pt x="1724" y="351"/>
                  </a:lnTo>
                  <a:lnTo>
                    <a:pt x="1623" y="378"/>
                  </a:lnTo>
                  <a:lnTo>
                    <a:pt x="1523" y="405"/>
                  </a:lnTo>
                  <a:lnTo>
                    <a:pt x="1423" y="434"/>
                  </a:lnTo>
                  <a:lnTo>
                    <a:pt x="1324" y="465"/>
                  </a:lnTo>
                  <a:lnTo>
                    <a:pt x="1225" y="495"/>
                  </a:lnTo>
                  <a:lnTo>
                    <a:pt x="1126" y="527"/>
                  </a:lnTo>
                  <a:lnTo>
                    <a:pt x="1028" y="560"/>
                  </a:lnTo>
                  <a:lnTo>
                    <a:pt x="930" y="594"/>
                  </a:lnTo>
                  <a:lnTo>
                    <a:pt x="833" y="629"/>
                  </a:lnTo>
                  <a:lnTo>
                    <a:pt x="735" y="666"/>
                  </a:lnTo>
                  <a:lnTo>
                    <a:pt x="639" y="703"/>
                  </a:lnTo>
                  <a:lnTo>
                    <a:pt x="542" y="742"/>
                  </a:lnTo>
                  <a:lnTo>
                    <a:pt x="542" y="742"/>
                  </a:lnTo>
                  <a:lnTo>
                    <a:pt x="516" y="753"/>
                  </a:lnTo>
                  <a:lnTo>
                    <a:pt x="487" y="768"/>
                  </a:lnTo>
                  <a:lnTo>
                    <a:pt x="456" y="785"/>
                  </a:lnTo>
                  <a:lnTo>
                    <a:pt x="421" y="803"/>
                  </a:lnTo>
                  <a:lnTo>
                    <a:pt x="350" y="845"/>
                  </a:lnTo>
                  <a:lnTo>
                    <a:pt x="275" y="887"/>
                  </a:lnTo>
                  <a:lnTo>
                    <a:pt x="237" y="907"/>
                  </a:lnTo>
                  <a:lnTo>
                    <a:pt x="199" y="926"/>
                  </a:lnTo>
                  <a:lnTo>
                    <a:pt x="163" y="944"/>
                  </a:lnTo>
                  <a:lnTo>
                    <a:pt x="127" y="959"/>
                  </a:lnTo>
                  <a:lnTo>
                    <a:pt x="92" y="972"/>
                  </a:lnTo>
                  <a:lnTo>
                    <a:pt x="75" y="978"/>
                  </a:lnTo>
                  <a:lnTo>
                    <a:pt x="59" y="982"/>
                  </a:lnTo>
                  <a:lnTo>
                    <a:pt x="43" y="986"/>
                  </a:lnTo>
                  <a:lnTo>
                    <a:pt x="28" y="988"/>
                  </a:lnTo>
                  <a:lnTo>
                    <a:pt x="14" y="991"/>
                  </a:lnTo>
                  <a:lnTo>
                    <a:pt x="0" y="992"/>
                  </a:lnTo>
                  <a:lnTo>
                    <a:pt x="0" y="992"/>
                  </a:lnTo>
                  <a:lnTo>
                    <a:pt x="97" y="992"/>
                  </a:lnTo>
                  <a:lnTo>
                    <a:pt x="191" y="993"/>
                  </a:lnTo>
                  <a:lnTo>
                    <a:pt x="286" y="996"/>
                  </a:lnTo>
                  <a:lnTo>
                    <a:pt x="378" y="998"/>
                  </a:lnTo>
                  <a:lnTo>
                    <a:pt x="470" y="1002"/>
                  </a:lnTo>
                  <a:lnTo>
                    <a:pt x="560" y="1007"/>
                  </a:lnTo>
                  <a:lnTo>
                    <a:pt x="649" y="1012"/>
                  </a:lnTo>
                  <a:lnTo>
                    <a:pt x="737" y="1018"/>
                  </a:lnTo>
                  <a:lnTo>
                    <a:pt x="824" y="1025"/>
                  </a:lnTo>
                  <a:lnTo>
                    <a:pt x="910" y="1033"/>
                  </a:lnTo>
                  <a:lnTo>
                    <a:pt x="995" y="1041"/>
                  </a:lnTo>
                  <a:lnTo>
                    <a:pt x="1078" y="1051"/>
                  </a:lnTo>
                  <a:lnTo>
                    <a:pt x="1162" y="1061"/>
                  </a:lnTo>
                  <a:lnTo>
                    <a:pt x="1243" y="1071"/>
                  </a:lnTo>
                  <a:lnTo>
                    <a:pt x="1324" y="1083"/>
                  </a:lnTo>
                  <a:lnTo>
                    <a:pt x="1403" y="1095"/>
                  </a:lnTo>
                  <a:lnTo>
                    <a:pt x="1481" y="1108"/>
                  </a:lnTo>
                  <a:lnTo>
                    <a:pt x="1559" y="1121"/>
                  </a:lnTo>
                  <a:lnTo>
                    <a:pt x="1635" y="1136"/>
                  </a:lnTo>
                  <a:lnTo>
                    <a:pt x="1711" y="1151"/>
                  </a:lnTo>
                  <a:lnTo>
                    <a:pt x="1785" y="1166"/>
                  </a:lnTo>
                  <a:lnTo>
                    <a:pt x="1859" y="1184"/>
                  </a:lnTo>
                  <a:lnTo>
                    <a:pt x="1931" y="1201"/>
                  </a:lnTo>
                  <a:lnTo>
                    <a:pt x="2002" y="1218"/>
                  </a:lnTo>
                  <a:lnTo>
                    <a:pt x="2073" y="1237"/>
                  </a:lnTo>
                  <a:lnTo>
                    <a:pt x="2143" y="1256"/>
                  </a:lnTo>
                  <a:lnTo>
                    <a:pt x="2212" y="1276"/>
                  </a:lnTo>
                  <a:lnTo>
                    <a:pt x="2279" y="1296"/>
                  </a:lnTo>
                  <a:lnTo>
                    <a:pt x="2346" y="1317"/>
                  </a:lnTo>
                  <a:lnTo>
                    <a:pt x="2412" y="1338"/>
                  </a:lnTo>
                  <a:lnTo>
                    <a:pt x="2477" y="1362"/>
                  </a:lnTo>
                  <a:lnTo>
                    <a:pt x="2541" y="1385"/>
                  </a:lnTo>
                  <a:lnTo>
                    <a:pt x="2605" y="1408"/>
                  </a:lnTo>
                  <a:lnTo>
                    <a:pt x="2667" y="1432"/>
                  </a:lnTo>
                  <a:lnTo>
                    <a:pt x="2729" y="1457"/>
                  </a:lnTo>
                  <a:lnTo>
                    <a:pt x="2789" y="1482"/>
                  </a:lnTo>
                  <a:lnTo>
                    <a:pt x="2849" y="1508"/>
                  </a:lnTo>
                  <a:lnTo>
                    <a:pt x="2909" y="1535"/>
                  </a:lnTo>
                  <a:lnTo>
                    <a:pt x="2966" y="1562"/>
                  </a:lnTo>
                  <a:lnTo>
                    <a:pt x="3024" y="1590"/>
                  </a:lnTo>
                  <a:lnTo>
                    <a:pt x="3081" y="1618"/>
                  </a:lnTo>
                  <a:lnTo>
                    <a:pt x="3136" y="1647"/>
                  </a:lnTo>
                  <a:lnTo>
                    <a:pt x="3191" y="1676"/>
                  </a:lnTo>
                  <a:lnTo>
                    <a:pt x="3245" y="1706"/>
                  </a:lnTo>
                  <a:lnTo>
                    <a:pt x="3299" y="1737"/>
                  </a:lnTo>
                  <a:lnTo>
                    <a:pt x="3352" y="1768"/>
                  </a:lnTo>
                  <a:lnTo>
                    <a:pt x="3404" y="1799"/>
                  </a:lnTo>
                  <a:lnTo>
                    <a:pt x="3456" y="1831"/>
                  </a:lnTo>
                  <a:lnTo>
                    <a:pt x="3506" y="1863"/>
                  </a:lnTo>
                  <a:lnTo>
                    <a:pt x="3556" y="1897"/>
                  </a:lnTo>
                  <a:lnTo>
                    <a:pt x="3606" y="1931"/>
                  </a:lnTo>
                  <a:lnTo>
                    <a:pt x="3654" y="1964"/>
                  </a:lnTo>
                  <a:lnTo>
                    <a:pt x="3702" y="1999"/>
                  </a:lnTo>
                  <a:lnTo>
                    <a:pt x="3749" y="2033"/>
                  </a:lnTo>
                  <a:lnTo>
                    <a:pt x="3796" y="2069"/>
                  </a:lnTo>
                  <a:lnTo>
                    <a:pt x="3842" y="2105"/>
                  </a:lnTo>
                  <a:lnTo>
                    <a:pt x="3887" y="2141"/>
                  </a:lnTo>
                  <a:lnTo>
                    <a:pt x="3931" y="2178"/>
                  </a:lnTo>
                  <a:lnTo>
                    <a:pt x="3976" y="2215"/>
                  </a:lnTo>
                  <a:lnTo>
                    <a:pt x="4019" y="2253"/>
                  </a:lnTo>
                  <a:lnTo>
                    <a:pt x="4062" y="2291"/>
                  </a:lnTo>
                  <a:lnTo>
                    <a:pt x="4104" y="2329"/>
                  </a:lnTo>
                  <a:lnTo>
                    <a:pt x="4146" y="2368"/>
                  </a:lnTo>
                  <a:lnTo>
                    <a:pt x="4187" y="2407"/>
                  </a:lnTo>
                  <a:lnTo>
                    <a:pt x="4228" y="2448"/>
                  </a:lnTo>
                  <a:lnTo>
                    <a:pt x="4267" y="2487"/>
                  </a:lnTo>
                  <a:lnTo>
                    <a:pt x="4308" y="2528"/>
                  </a:lnTo>
                  <a:lnTo>
                    <a:pt x="4346" y="2568"/>
                  </a:lnTo>
                  <a:lnTo>
                    <a:pt x="4385" y="2609"/>
                  </a:lnTo>
                  <a:lnTo>
                    <a:pt x="4422" y="2652"/>
                  </a:lnTo>
                  <a:lnTo>
                    <a:pt x="4497" y="2735"/>
                  </a:lnTo>
                  <a:lnTo>
                    <a:pt x="4570" y="2821"/>
                  </a:lnTo>
                  <a:lnTo>
                    <a:pt x="4640" y="2908"/>
                  </a:lnTo>
                  <a:lnTo>
                    <a:pt x="4709" y="2996"/>
                  </a:lnTo>
                  <a:lnTo>
                    <a:pt x="4776" y="3085"/>
                  </a:lnTo>
                  <a:lnTo>
                    <a:pt x="4843" y="3176"/>
                  </a:lnTo>
                  <a:lnTo>
                    <a:pt x="4907" y="3267"/>
                  </a:lnTo>
                  <a:lnTo>
                    <a:pt x="4969" y="3360"/>
                  </a:lnTo>
                  <a:lnTo>
                    <a:pt x="5031" y="3453"/>
                  </a:lnTo>
                  <a:lnTo>
                    <a:pt x="5091" y="3548"/>
                  </a:lnTo>
                  <a:lnTo>
                    <a:pt x="5150" y="3643"/>
                  </a:lnTo>
                  <a:lnTo>
                    <a:pt x="5208" y="3739"/>
                  </a:lnTo>
                  <a:lnTo>
                    <a:pt x="5265" y="3836"/>
                  </a:lnTo>
                  <a:lnTo>
                    <a:pt x="5320" y="3934"/>
                  </a:lnTo>
                  <a:lnTo>
                    <a:pt x="5376" y="4031"/>
                  </a:lnTo>
                  <a:lnTo>
                    <a:pt x="5430" y="4131"/>
                  </a:lnTo>
                  <a:lnTo>
                    <a:pt x="5484" y="4231"/>
                  </a:lnTo>
                  <a:lnTo>
                    <a:pt x="5537" y="4330"/>
                  </a:lnTo>
                  <a:lnTo>
                    <a:pt x="5589" y="4431"/>
                  </a:lnTo>
                  <a:lnTo>
                    <a:pt x="5692" y="4632"/>
                  </a:lnTo>
                  <a:lnTo>
                    <a:pt x="5795" y="4835"/>
                  </a:lnTo>
                  <a:lnTo>
                    <a:pt x="5897" y="5038"/>
                  </a:lnTo>
                  <a:lnTo>
                    <a:pt x="5999" y="5242"/>
                  </a:lnTo>
                  <a:lnTo>
                    <a:pt x="6102" y="5445"/>
                  </a:lnTo>
                  <a:lnTo>
                    <a:pt x="6102" y="5445"/>
                  </a:lnTo>
                  <a:lnTo>
                    <a:pt x="6124" y="5489"/>
                  </a:lnTo>
                  <a:lnTo>
                    <a:pt x="6148" y="5534"/>
                  </a:lnTo>
                  <a:lnTo>
                    <a:pt x="6172" y="5577"/>
                  </a:lnTo>
                  <a:lnTo>
                    <a:pt x="6196" y="5620"/>
                  </a:lnTo>
                  <a:lnTo>
                    <a:pt x="6221" y="5663"/>
                  </a:lnTo>
                  <a:lnTo>
                    <a:pt x="6248" y="5706"/>
                  </a:lnTo>
                  <a:lnTo>
                    <a:pt x="6274" y="5748"/>
                  </a:lnTo>
                  <a:lnTo>
                    <a:pt x="6300" y="5789"/>
                  </a:lnTo>
                  <a:lnTo>
                    <a:pt x="6327" y="5830"/>
                  </a:lnTo>
                  <a:lnTo>
                    <a:pt x="6355" y="5872"/>
                  </a:lnTo>
                  <a:lnTo>
                    <a:pt x="6383" y="5912"/>
                  </a:lnTo>
                  <a:lnTo>
                    <a:pt x="6412" y="5952"/>
                  </a:lnTo>
                  <a:lnTo>
                    <a:pt x="6442" y="5992"/>
                  </a:lnTo>
                  <a:lnTo>
                    <a:pt x="6471" y="6032"/>
                  </a:lnTo>
                  <a:lnTo>
                    <a:pt x="6501" y="6070"/>
                  </a:lnTo>
                  <a:lnTo>
                    <a:pt x="6532" y="6109"/>
                  </a:lnTo>
                  <a:lnTo>
                    <a:pt x="6563" y="6147"/>
                  </a:lnTo>
                  <a:lnTo>
                    <a:pt x="6595" y="6184"/>
                  </a:lnTo>
                  <a:lnTo>
                    <a:pt x="6627" y="6222"/>
                  </a:lnTo>
                  <a:lnTo>
                    <a:pt x="6659" y="6259"/>
                  </a:lnTo>
                  <a:lnTo>
                    <a:pt x="6692" y="6295"/>
                  </a:lnTo>
                  <a:lnTo>
                    <a:pt x="6725" y="6331"/>
                  </a:lnTo>
                  <a:lnTo>
                    <a:pt x="6794" y="6402"/>
                  </a:lnTo>
                  <a:lnTo>
                    <a:pt x="6863" y="6471"/>
                  </a:lnTo>
                  <a:lnTo>
                    <a:pt x="6935" y="6538"/>
                  </a:lnTo>
                  <a:lnTo>
                    <a:pt x="7008" y="6604"/>
                  </a:lnTo>
                  <a:lnTo>
                    <a:pt x="7082" y="6668"/>
                  </a:lnTo>
                  <a:lnTo>
                    <a:pt x="7159" y="6729"/>
                  </a:lnTo>
                  <a:lnTo>
                    <a:pt x="7236" y="6791"/>
                  </a:lnTo>
                  <a:lnTo>
                    <a:pt x="7316" y="6849"/>
                  </a:lnTo>
                  <a:lnTo>
                    <a:pt x="7396" y="6905"/>
                  </a:lnTo>
                  <a:lnTo>
                    <a:pt x="7478" y="6961"/>
                  </a:lnTo>
                  <a:lnTo>
                    <a:pt x="7560" y="7014"/>
                  </a:lnTo>
                  <a:lnTo>
                    <a:pt x="7644" y="7065"/>
                  </a:lnTo>
                  <a:lnTo>
                    <a:pt x="7730" y="7115"/>
                  </a:lnTo>
                  <a:lnTo>
                    <a:pt x="7816" y="7163"/>
                  </a:lnTo>
                  <a:lnTo>
                    <a:pt x="7904" y="7208"/>
                  </a:lnTo>
                  <a:lnTo>
                    <a:pt x="7992" y="7252"/>
                  </a:lnTo>
                  <a:lnTo>
                    <a:pt x="8082" y="7294"/>
                  </a:lnTo>
                  <a:lnTo>
                    <a:pt x="8172" y="7334"/>
                  </a:lnTo>
                  <a:lnTo>
                    <a:pt x="8264" y="7372"/>
                  </a:lnTo>
                  <a:lnTo>
                    <a:pt x="8357" y="7408"/>
                  </a:lnTo>
                  <a:lnTo>
                    <a:pt x="8450" y="7442"/>
                  </a:lnTo>
                  <a:lnTo>
                    <a:pt x="8450" y="7442"/>
                  </a:lnTo>
                  <a:lnTo>
                    <a:pt x="8540" y="7474"/>
                  </a:lnTo>
                  <a:lnTo>
                    <a:pt x="8630" y="7503"/>
                  </a:lnTo>
                  <a:lnTo>
                    <a:pt x="8722" y="7531"/>
                  </a:lnTo>
                  <a:lnTo>
                    <a:pt x="8814" y="7558"/>
                  </a:lnTo>
                  <a:lnTo>
                    <a:pt x="8907" y="7583"/>
                  </a:lnTo>
                  <a:lnTo>
                    <a:pt x="9001" y="7607"/>
                  </a:lnTo>
                  <a:lnTo>
                    <a:pt x="9096" y="7628"/>
                  </a:lnTo>
                  <a:lnTo>
                    <a:pt x="9190" y="7648"/>
                  </a:lnTo>
                  <a:lnTo>
                    <a:pt x="9286" y="7667"/>
                  </a:lnTo>
                  <a:lnTo>
                    <a:pt x="9381" y="7682"/>
                  </a:lnTo>
                  <a:lnTo>
                    <a:pt x="9430" y="7688"/>
                  </a:lnTo>
                  <a:lnTo>
                    <a:pt x="9477" y="7694"/>
                  </a:lnTo>
                  <a:lnTo>
                    <a:pt x="9525" y="7700"/>
                  </a:lnTo>
                  <a:lnTo>
                    <a:pt x="9572" y="7705"/>
                  </a:lnTo>
                  <a:lnTo>
                    <a:pt x="9621" y="7709"/>
                  </a:lnTo>
                  <a:lnTo>
                    <a:pt x="9668" y="7712"/>
                  </a:lnTo>
                  <a:lnTo>
                    <a:pt x="9716" y="7715"/>
                  </a:lnTo>
                  <a:lnTo>
                    <a:pt x="9764" y="7717"/>
                  </a:lnTo>
                  <a:lnTo>
                    <a:pt x="9812" y="7718"/>
                  </a:lnTo>
                  <a:lnTo>
                    <a:pt x="9859" y="7719"/>
                  </a:lnTo>
                  <a:lnTo>
                    <a:pt x="9906" y="7719"/>
                  </a:lnTo>
                  <a:lnTo>
                    <a:pt x="9954" y="7718"/>
                  </a:lnTo>
                  <a:lnTo>
                    <a:pt x="9954" y="7718"/>
                  </a:lnTo>
                  <a:lnTo>
                    <a:pt x="10000" y="7716"/>
                  </a:lnTo>
                  <a:lnTo>
                    <a:pt x="10047" y="7713"/>
                  </a:lnTo>
                  <a:lnTo>
                    <a:pt x="10143" y="7707"/>
                  </a:lnTo>
                  <a:lnTo>
                    <a:pt x="10340" y="7693"/>
                  </a:lnTo>
                  <a:lnTo>
                    <a:pt x="10439" y="7686"/>
                  </a:lnTo>
                  <a:lnTo>
                    <a:pt x="10540" y="7680"/>
                  </a:lnTo>
                  <a:lnTo>
                    <a:pt x="10590" y="7678"/>
                  </a:lnTo>
                  <a:lnTo>
                    <a:pt x="10641" y="7676"/>
                  </a:lnTo>
                  <a:lnTo>
                    <a:pt x="10691" y="7675"/>
                  </a:lnTo>
                  <a:lnTo>
                    <a:pt x="10741" y="7675"/>
                  </a:lnTo>
                  <a:lnTo>
                    <a:pt x="10791" y="7676"/>
                  </a:lnTo>
                  <a:lnTo>
                    <a:pt x="10842" y="7678"/>
                  </a:lnTo>
                  <a:lnTo>
                    <a:pt x="10891" y="7681"/>
                  </a:lnTo>
                  <a:lnTo>
                    <a:pt x="10940" y="7685"/>
                  </a:lnTo>
                  <a:lnTo>
                    <a:pt x="10988" y="7691"/>
                  </a:lnTo>
                  <a:lnTo>
                    <a:pt x="11038" y="7698"/>
                  </a:lnTo>
                  <a:lnTo>
                    <a:pt x="11085" y="7707"/>
                  </a:lnTo>
                  <a:lnTo>
                    <a:pt x="11132" y="7717"/>
                  </a:lnTo>
                  <a:lnTo>
                    <a:pt x="11180" y="7729"/>
                  </a:lnTo>
                  <a:lnTo>
                    <a:pt x="11226" y="7743"/>
                  </a:lnTo>
                  <a:lnTo>
                    <a:pt x="11271" y="7759"/>
                  </a:lnTo>
                  <a:lnTo>
                    <a:pt x="11316" y="7777"/>
                  </a:lnTo>
                  <a:lnTo>
                    <a:pt x="11361" y="7797"/>
                  </a:lnTo>
                  <a:lnTo>
                    <a:pt x="11382" y="7808"/>
                  </a:lnTo>
                  <a:lnTo>
                    <a:pt x="11404" y="7819"/>
                  </a:lnTo>
                  <a:lnTo>
                    <a:pt x="11425" y="7832"/>
                  </a:lnTo>
                  <a:lnTo>
                    <a:pt x="11446" y="7845"/>
                  </a:lnTo>
                  <a:lnTo>
                    <a:pt x="11467" y="7858"/>
                  </a:lnTo>
                  <a:lnTo>
                    <a:pt x="11487" y="7872"/>
                  </a:lnTo>
                  <a:lnTo>
                    <a:pt x="11487" y="7872"/>
                  </a:lnTo>
                  <a:lnTo>
                    <a:pt x="11511" y="7890"/>
                  </a:lnTo>
                  <a:lnTo>
                    <a:pt x="11540" y="7915"/>
                  </a:lnTo>
                  <a:lnTo>
                    <a:pt x="11571" y="7944"/>
                  </a:lnTo>
                  <a:lnTo>
                    <a:pt x="11605" y="7978"/>
                  </a:lnTo>
                  <a:lnTo>
                    <a:pt x="11639" y="8016"/>
                  </a:lnTo>
                  <a:lnTo>
                    <a:pt x="11674" y="8057"/>
                  </a:lnTo>
                  <a:lnTo>
                    <a:pt x="11709" y="8100"/>
                  </a:lnTo>
                  <a:lnTo>
                    <a:pt x="11726" y="8123"/>
                  </a:lnTo>
                  <a:lnTo>
                    <a:pt x="11742" y="8145"/>
                  </a:lnTo>
                  <a:lnTo>
                    <a:pt x="11757" y="8168"/>
                  </a:lnTo>
                  <a:lnTo>
                    <a:pt x="11772" y="8192"/>
                  </a:lnTo>
                  <a:lnTo>
                    <a:pt x="11786" y="8216"/>
                  </a:lnTo>
                  <a:lnTo>
                    <a:pt x="11799" y="8239"/>
                  </a:lnTo>
                  <a:lnTo>
                    <a:pt x="11811" y="8262"/>
                  </a:lnTo>
                  <a:lnTo>
                    <a:pt x="11822" y="8286"/>
                  </a:lnTo>
                  <a:lnTo>
                    <a:pt x="11831" y="8309"/>
                  </a:lnTo>
                  <a:lnTo>
                    <a:pt x="11839" y="8331"/>
                  </a:lnTo>
                  <a:lnTo>
                    <a:pt x="11846" y="8354"/>
                  </a:lnTo>
                  <a:lnTo>
                    <a:pt x="11851" y="8376"/>
                  </a:lnTo>
                  <a:lnTo>
                    <a:pt x="11854" y="8398"/>
                  </a:lnTo>
                  <a:lnTo>
                    <a:pt x="11855" y="8418"/>
                  </a:lnTo>
                  <a:lnTo>
                    <a:pt x="11854" y="8438"/>
                  </a:lnTo>
                  <a:lnTo>
                    <a:pt x="11851" y="8458"/>
                  </a:lnTo>
                  <a:lnTo>
                    <a:pt x="11849" y="8467"/>
                  </a:lnTo>
                  <a:lnTo>
                    <a:pt x="11846" y="8476"/>
                  </a:lnTo>
                  <a:lnTo>
                    <a:pt x="11843" y="8485"/>
                  </a:lnTo>
                  <a:lnTo>
                    <a:pt x="11839" y="8493"/>
                  </a:lnTo>
                  <a:lnTo>
                    <a:pt x="11839" y="8493"/>
                  </a:lnTo>
                  <a:lnTo>
                    <a:pt x="11884" y="8405"/>
                  </a:lnTo>
                  <a:lnTo>
                    <a:pt x="11928" y="8315"/>
                  </a:lnTo>
                  <a:lnTo>
                    <a:pt x="11971" y="8225"/>
                  </a:lnTo>
                  <a:lnTo>
                    <a:pt x="12013" y="8134"/>
                  </a:lnTo>
                  <a:lnTo>
                    <a:pt x="12054" y="8044"/>
                  </a:lnTo>
                  <a:lnTo>
                    <a:pt x="12094" y="7952"/>
                  </a:lnTo>
                  <a:lnTo>
                    <a:pt x="12133" y="7861"/>
                  </a:lnTo>
                  <a:lnTo>
                    <a:pt x="12170" y="7768"/>
                  </a:lnTo>
                  <a:lnTo>
                    <a:pt x="12207" y="7676"/>
                  </a:lnTo>
                  <a:lnTo>
                    <a:pt x="12243" y="7583"/>
                  </a:lnTo>
                  <a:lnTo>
                    <a:pt x="12276" y="7490"/>
                  </a:lnTo>
                  <a:lnTo>
                    <a:pt x="12309" y="7396"/>
                  </a:lnTo>
                  <a:lnTo>
                    <a:pt x="12340" y="7303"/>
                  </a:lnTo>
                  <a:lnTo>
                    <a:pt x="12369" y="7208"/>
                  </a:lnTo>
                  <a:lnTo>
                    <a:pt x="12398" y="7113"/>
                  </a:lnTo>
                  <a:lnTo>
                    <a:pt x="12424" y="7018"/>
                  </a:lnTo>
                  <a:lnTo>
                    <a:pt x="12448" y="6922"/>
                  </a:lnTo>
                  <a:lnTo>
                    <a:pt x="12471" y="6826"/>
                  </a:lnTo>
                  <a:lnTo>
                    <a:pt x="12492" y="6729"/>
                  </a:lnTo>
                  <a:lnTo>
                    <a:pt x="12511" y="6633"/>
                  </a:lnTo>
                  <a:lnTo>
                    <a:pt x="12528" y="6536"/>
                  </a:lnTo>
                  <a:lnTo>
                    <a:pt x="12543" y="6439"/>
                  </a:lnTo>
                  <a:lnTo>
                    <a:pt x="12556" y="6341"/>
                  </a:lnTo>
                  <a:lnTo>
                    <a:pt x="12567" y="6243"/>
                  </a:lnTo>
                  <a:lnTo>
                    <a:pt x="12577" y="6144"/>
                  </a:lnTo>
                  <a:lnTo>
                    <a:pt x="12584" y="6046"/>
                  </a:lnTo>
                  <a:lnTo>
                    <a:pt x="12588" y="5947"/>
                  </a:lnTo>
                  <a:lnTo>
                    <a:pt x="12590" y="5847"/>
                  </a:lnTo>
                  <a:lnTo>
                    <a:pt x="12590" y="5797"/>
                  </a:lnTo>
                  <a:lnTo>
                    <a:pt x="12590" y="5748"/>
                  </a:lnTo>
                  <a:lnTo>
                    <a:pt x="12589" y="5698"/>
                  </a:lnTo>
                  <a:lnTo>
                    <a:pt x="12587" y="5647"/>
                  </a:lnTo>
                  <a:lnTo>
                    <a:pt x="12585" y="5597"/>
                  </a:lnTo>
                  <a:lnTo>
                    <a:pt x="12582" y="5547"/>
                  </a:lnTo>
                  <a:lnTo>
                    <a:pt x="12578" y="5497"/>
                  </a:lnTo>
                  <a:lnTo>
                    <a:pt x="12574" y="5446"/>
                  </a:lnTo>
                  <a:lnTo>
                    <a:pt x="12574" y="5446"/>
                  </a:lnTo>
                  <a:close/>
                  <a:moveTo>
                    <a:pt x="11802" y="6150"/>
                  </a:moveTo>
                  <a:lnTo>
                    <a:pt x="11802" y="6150"/>
                  </a:lnTo>
                  <a:lnTo>
                    <a:pt x="11777" y="6174"/>
                  </a:lnTo>
                  <a:lnTo>
                    <a:pt x="11751" y="6196"/>
                  </a:lnTo>
                  <a:lnTo>
                    <a:pt x="11724" y="6218"/>
                  </a:lnTo>
                  <a:lnTo>
                    <a:pt x="11696" y="6238"/>
                  </a:lnTo>
                  <a:lnTo>
                    <a:pt x="11666" y="6256"/>
                  </a:lnTo>
                  <a:lnTo>
                    <a:pt x="11637" y="6273"/>
                  </a:lnTo>
                  <a:lnTo>
                    <a:pt x="11607" y="6288"/>
                  </a:lnTo>
                  <a:lnTo>
                    <a:pt x="11576" y="6302"/>
                  </a:lnTo>
                  <a:lnTo>
                    <a:pt x="11544" y="6314"/>
                  </a:lnTo>
                  <a:lnTo>
                    <a:pt x="11511" y="6325"/>
                  </a:lnTo>
                  <a:lnTo>
                    <a:pt x="11478" y="6334"/>
                  </a:lnTo>
                  <a:lnTo>
                    <a:pt x="11445" y="6341"/>
                  </a:lnTo>
                  <a:lnTo>
                    <a:pt x="11411" y="6347"/>
                  </a:lnTo>
                  <a:lnTo>
                    <a:pt x="11377" y="6351"/>
                  </a:lnTo>
                  <a:lnTo>
                    <a:pt x="11343" y="6354"/>
                  </a:lnTo>
                  <a:lnTo>
                    <a:pt x="11307" y="6354"/>
                  </a:lnTo>
                  <a:lnTo>
                    <a:pt x="11307" y="6354"/>
                  </a:lnTo>
                  <a:lnTo>
                    <a:pt x="11282" y="6354"/>
                  </a:lnTo>
                  <a:lnTo>
                    <a:pt x="11257" y="6353"/>
                  </a:lnTo>
                  <a:lnTo>
                    <a:pt x="11232" y="6350"/>
                  </a:lnTo>
                  <a:lnTo>
                    <a:pt x="11207" y="6347"/>
                  </a:lnTo>
                  <a:lnTo>
                    <a:pt x="11182" y="6343"/>
                  </a:lnTo>
                  <a:lnTo>
                    <a:pt x="11157" y="6338"/>
                  </a:lnTo>
                  <a:lnTo>
                    <a:pt x="11133" y="6333"/>
                  </a:lnTo>
                  <a:lnTo>
                    <a:pt x="11109" y="6326"/>
                  </a:lnTo>
                  <a:lnTo>
                    <a:pt x="11086" y="6319"/>
                  </a:lnTo>
                  <a:lnTo>
                    <a:pt x="11062" y="6310"/>
                  </a:lnTo>
                  <a:lnTo>
                    <a:pt x="11039" y="6301"/>
                  </a:lnTo>
                  <a:lnTo>
                    <a:pt x="11017" y="6291"/>
                  </a:lnTo>
                  <a:lnTo>
                    <a:pt x="10995" y="6281"/>
                  </a:lnTo>
                  <a:lnTo>
                    <a:pt x="10972" y="6269"/>
                  </a:lnTo>
                  <a:lnTo>
                    <a:pt x="10950" y="6257"/>
                  </a:lnTo>
                  <a:lnTo>
                    <a:pt x="10929" y="6244"/>
                  </a:lnTo>
                  <a:lnTo>
                    <a:pt x="10929" y="6244"/>
                  </a:lnTo>
                  <a:lnTo>
                    <a:pt x="10923" y="6258"/>
                  </a:lnTo>
                  <a:lnTo>
                    <a:pt x="10915" y="6272"/>
                  </a:lnTo>
                  <a:lnTo>
                    <a:pt x="10905" y="6285"/>
                  </a:lnTo>
                  <a:lnTo>
                    <a:pt x="10894" y="6297"/>
                  </a:lnTo>
                  <a:lnTo>
                    <a:pt x="10423" y="6768"/>
                  </a:lnTo>
                  <a:lnTo>
                    <a:pt x="10423" y="6768"/>
                  </a:lnTo>
                  <a:lnTo>
                    <a:pt x="10411" y="6779"/>
                  </a:lnTo>
                  <a:lnTo>
                    <a:pt x="10398" y="6788"/>
                  </a:lnTo>
                  <a:lnTo>
                    <a:pt x="10384" y="6796"/>
                  </a:lnTo>
                  <a:lnTo>
                    <a:pt x="10370" y="6803"/>
                  </a:lnTo>
                  <a:lnTo>
                    <a:pt x="10355" y="6808"/>
                  </a:lnTo>
                  <a:lnTo>
                    <a:pt x="10340" y="6812"/>
                  </a:lnTo>
                  <a:lnTo>
                    <a:pt x="10325" y="6814"/>
                  </a:lnTo>
                  <a:lnTo>
                    <a:pt x="10310" y="6815"/>
                  </a:lnTo>
                  <a:lnTo>
                    <a:pt x="10310" y="6815"/>
                  </a:lnTo>
                  <a:lnTo>
                    <a:pt x="10294" y="6814"/>
                  </a:lnTo>
                  <a:lnTo>
                    <a:pt x="10278" y="6812"/>
                  </a:lnTo>
                  <a:lnTo>
                    <a:pt x="10263" y="6808"/>
                  </a:lnTo>
                  <a:lnTo>
                    <a:pt x="10249" y="6803"/>
                  </a:lnTo>
                  <a:lnTo>
                    <a:pt x="10234" y="6796"/>
                  </a:lnTo>
                  <a:lnTo>
                    <a:pt x="10221" y="6788"/>
                  </a:lnTo>
                  <a:lnTo>
                    <a:pt x="10208" y="6779"/>
                  </a:lnTo>
                  <a:lnTo>
                    <a:pt x="10195" y="6768"/>
                  </a:lnTo>
                  <a:lnTo>
                    <a:pt x="10195" y="6768"/>
                  </a:lnTo>
                  <a:lnTo>
                    <a:pt x="10184" y="6755"/>
                  </a:lnTo>
                  <a:lnTo>
                    <a:pt x="10175" y="6741"/>
                  </a:lnTo>
                  <a:lnTo>
                    <a:pt x="10167" y="6728"/>
                  </a:lnTo>
                  <a:lnTo>
                    <a:pt x="10160" y="6714"/>
                  </a:lnTo>
                  <a:lnTo>
                    <a:pt x="10155" y="6699"/>
                  </a:lnTo>
                  <a:lnTo>
                    <a:pt x="10151" y="6684"/>
                  </a:lnTo>
                  <a:lnTo>
                    <a:pt x="10149" y="6669"/>
                  </a:lnTo>
                  <a:lnTo>
                    <a:pt x="10149" y="6653"/>
                  </a:lnTo>
                  <a:lnTo>
                    <a:pt x="10149" y="6638"/>
                  </a:lnTo>
                  <a:lnTo>
                    <a:pt x="10151" y="6623"/>
                  </a:lnTo>
                  <a:lnTo>
                    <a:pt x="10155" y="6608"/>
                  </a:lnTo>
                  <a:lnTo>
                    <a:pt x="10160" y="6593"/>
                  </a:lnTo>
                  <a:lnTo>
                    <a:pt x="10167" y="6579"/>
                  </a:lnTo>
                  <a:lnTo>
                    <a:pt x="10175" y="6564"/>
                  </a:lnTo>
                  <a:lnTo>
                    <a:pt x="10184" y="6551"/>
                  </a:lnTo>
                  <a:lnTo>
                    <a:pt x="10195" y="6539"/>
                  </a:lnTo>
                  <a:lnTo>
                    <a:pt x="10666" y="6069"/>
                  </a:lnTo>
                  <a:lnTo>
                    <a:pt x="10666" y="6069"/>
                  </a:lnTo>
                  <a:lnTo>
                    <a:pt x="10679" y="6058"/>
                  </a:lnTo>
                  <a:lnTo>
                    <a:pt x="10691" y="6048"/>
                  </a:lnTo>
                  <a:lnTo>
                    <a:pt x="10705" y="6040"/>
                  </a:lnTo>
                  <a:lnTo>
                    <a:pt x="10719" y="6034"/>
                  </a:lnTo>
                  <a:lnTo>
                    <a:pt x="10719" y="6034"/>
                  </a:lnTo>
                  <a:lnTo>
                    <a:pt x="10704" y="6007"/>
                  </a:lnTo>
                  <a:lnTo>
                    <a:pt x="10689" y="5981"/>
                  </a:lnTo>
                  <a:lnTo>
                    <a:pt x="10676" y="5955"/>
                  </a:lnTo>
                  <a:lnTo>
                    <a:pt x="10664" y="5928"/>
                  </a:lnTo>
                  <a:lnTo>
                    <a:pt x="10653" y="5901"/>
                  </a:lnTo>
                  <a:lnTo>
                    <a:pt x="10643" y="5873"/>
                  </a:lnTo>
                  <a:lnTo>
                    <a:pt x="10634" y="5844"/>
                  </a:lnTo>
                  <a:lnTo>
                    <a:pt x="10627" y="5816"/>
                  </a:lnTo>
                  <a:lnTo>
                    <a:pt x="10621" y="5787"/>
                  </a:lnTo>
                  <a:lnTo>
                    <a:pt x="10616" y="5759"/>
                  </a:lnTo>
                  <a:lnTo>
                    <a:pt x="10612" y="5730"/>
                  </a:lnTo>
                  <a:lnTo>
                    <a:pt x="10610" y="5701"/>
                  </a:lnTo>
                  <a:lnTo>
                    <a:pt x="10608" y="5672"/>
                  </a:lnTo>
                  <a:lnTo>
                    <a:pt x="10608" y="5642"/>
                  </a:lnTo>
                  <a:lnTo>
                    <a:pt x="10609" y="5613"/>
                  </a:lnTo>
                  <a:lnTo>
                    <a:pt x="10612" y="5584"/>
                  </a:lnTo>
                  <a:lnTo>
                    <a:pt x="10615" y="5555"/>
                  </a:lnTo>
                  <a:lnTo>
                    <a:pt x="10620" y="5527"/>
                  </a:lnTo>
                  <a:lnTo>
                    <a:pt x="10626" y="5498"/>
                  </a:lnTo>
                  <a:lnTo>
                    <a:pt x="10633" y="5469"/>
                  </a:lnTo>
                  <a:lnTo>
                    <a:pt x="10642" y="5441"/>
                  </a:lnTo>
                  <a:lnTo>
                    <a:pt x="10652" y="5413"/>
                  </a:lnTo>
                  <a:lnTo>
                    <a:pt x="10662" y="5386"/>
                  </a:lnTo>
                  <a:lnTo>
                    <a:pt x="10674" y="5359"/>
                  </a:lnTo>
                  <a:lnTo>
                    <a:pt x="10687" y="5332"/>
                  </a:lnTo>
                  <a:lnTo>
                    <a:pt x="10702" y="5305"/>
                  </a:lnTo>
                  <a:lnTo>
                    <a:pt x="10717" y="5280"/>
                  </a:lnTo>
                  <a:lnTo>
                    <a:pt x="10734" y="5255"/>
                  </a:lnTo>
                  <a:lnTo>
                    <a:pt x="10752" y="5230"/>
                  </a:lnTo>
                  <a:lnTo>
                    <a:pt x="10771" y="5206"/>
                  </a:lnTo>
                  <a:lnTo>
                    <a:pt x="10791" y="5183"/>
                  </a:lnTo>
                  <a:lnTo>
                    <a:pt x="10812" y="5161"/>
                  </a:lnTo>
                  <a:lnTo>
                    <a:pt x="10812" y="5161"/>
                  </a:lnTo>
                  <a:lnTo>
                    <a:pt x="10839" y="5137"/>
                  </a:lnTo>
                  <a:lnTo>
                    <a:pt x="10865" y="5113"/>
                  </a:lnTo>
                  <a:lnTo>
                    <a:pt x="10892" y="5092"/>
                  </a:lnTo>
                  <a:lnTo>
                    <a:pt x="10920" y="5073"/>
                  </a:lnTo>
                  <a:lnTo>
                    <a:pt x="10948" y="5054"/>
                  </a:lnTo>
                  <a:lnTo>
                    <a:pt x="10978" y="5038"/>
                  </a:lnTo>
                  <a:lnTo>
                    <a:pt x="11009" y="5022"/>
                  </a:lnTo>
                  <a:lnTo>
                    <a:pt x="11040" y="5009"/>
                  </a:lnTo>
                  <a:lnTo>
                    <a:pt x="11071" y="4997"/>
                  </a:lnTo>
                  <a:lnTo>
                    <a:pt x="11104" y="4986"/>
                  </a:lnTo>
                  <a:lnTo>
                    <a:pt x="11136" y="4977"/>
                  </a:lnTo>
                  <a:lnTo>
                    <a:pt x="11170" y="4969"/>
                  </a:lnTo>
                  <a:lnTo>
                    <a:pt x="11204" y="4964"/>
                  </a:lnTo>
                  <a:lnTo>
                    <a:pt x="11238" y="4959"/>
                  </a:lnTo>
                  <a:lnTo>
                    <a:pt x="11273" y="4957"/>
                  </a:lnTo>
                  <a:lnTo>
                    <a:pt x="11307" y="4956"/>
                  </a:lnTo>
                  <a:lnTo>
                    <a:pt x="11307" y="4956"/>
                  </a:lnTo>
                  <a:lnTo>
                    <a:pt x="11343" y="4957"/>
                  </a:lnTo>
                  <a:lnTo>
                    <a:pt x="11377" y="4959"/>
                  </a:lnTo>
                  <a:lnTo>
                    <a:pt x="11411" y="4964"/>
                  </a:lnTo>
                  <a:lnTo>
                    <a:pt x="11445" y="4969"/>
                  </a:lnTo>
                  <a:lnTo>
                    <a:pt x="11478" y="4977"/>
                  </a:lnTo>
                  <a:lnTo>
                    <a:pt x="11511" y="4986"/>
                  </a:lnTo>
                  <a:lnTo>
                    <a:pt x="11544" y="4997"/>
                  </a:lnTo>
                  <a:lnTo>
                    <a:pt x="11576" y="5009"/>
                  </a:lnTo>
                  <a:lnTo>
                    <a:pt x="11607" y="5022"/>
                  </a:lnTo>
                  <a:lnTo>
                    <a:pt x="11637" y="5038"/>
                  </a:lnTo>
                  <a:lnTo>
                    <a:pt x="11666" y="5054"/>
                  </a:lnTo>
                  <a:lnTo>
                    <a:pt x="11696" y="5073"/>
                  </a:lnTo>
                  <a:lnTo>
                    <a:pt x="11724" y="5092"/>
                  </a:lnTo>
                  <a:lnTo>
                    <a:pt x="11751" y="5113"/>
                  </a:lnTo>
                  <a:lnTo>
                    <a:pt x="11777" y="5137"/>
                  </a:lnTo>
                  <a:lnTo>
                    <a:pt x="11802" y="5161"/>
                  </a:lnTo>
                  <a:lnTo>
                    <a:pt x="11802" y="5161"/>
                  </a:lnTo>
                  <a:lnTo>
                    <a:pt x="11827" y="5187"/>
                  </a:lnTo>
                  <a:lnTo>
                    <a:pt x="11850" y="5214"/>
                  </a:lnTo>
                  <a:lnTo>
                    <a:pt x="11872" y="5241"/>
                  </a:lnTo>
                  <a:lnTo>
                    <a:pt x="11892" y="5270"/>
                  </a:lnTo>
                  <a:lnTo>
                    <a:pt x="11911" y="5299"/>
                  </a:lnTo>
                  <a:lnTo>
                    <a:pt x="11927" y="5330"/>
                  </a:lnTo>
                  <a:lnTo>
                    <a:pt x="11942" y="5361"/>
                  </a:lnTo>
                  <a:lnTo>
                    <a:pt x="11956" y="5392"/>
                  </a:lnTo>
                  <a:lnTo>
                    <a:pt x="11968" y="5424"/>
                  </a:lnTo>
                  <a:lnTo>
                    <a:pt x="11978" y="5456"/>
                  </a:lnTo>
                  <a:lnTo>
                    <a:pt x="11987" y="5488"/>
                  </a:lnTo>
                  <a:lnTo>
                    <a:pt x="11994" y="5522"/>
                  </a:lnTo>
                  <a:lnTo>
                    <a:pt x="12000" y="5555"/>
                  </a:lnTo>
                  <a:lnTo>
                    <a:pt x="12003" y="5588"/>
                  </a:lnTo>
                  <a:lnTo>
                    <a:pt x="12006" y="5621"/>
                  </a:lnTo>
                  <a:lnTo>
                    <a:pt x="12007" y="5655"/>
                  </a:lnTo>
                  <a:lnTo>
                    <a:pt x="12006" y="5689"/>
                  </a:lnTo>
                  <a:lnTo>
                    <a:pt x="12003" y="5723"/>
                  </a:lnTo>
                  <a:lnTo>
                    <a:pt x="11999" y="5756"/>
                  </a:lnTo>
                  <a:lnTo>
                    <a:pt x="11994" y="5789"/>
                  </a:lnTo>
                  <a:lnTo>
                    <a:pt x="11987" y="5822"/>
                  </a:lnTo>
                  <a:lnTo>
                    <a:pt x="11978" y="5855"/>
                  </a:lnTo>
                  <a:lnTo>
                    <a:pt x="11968" y="5887"/>
                  </a:lnTo>
                  <a:lnTo>
                    <a:pt x="11956" y="5919"/>
                  </a:lnTo>
                  <a:lnTo>
                    <a:pt x="11942" y="5950"/>
                  </a:lnTo>
                  <a:lnTo>
                    <a:pt x="11927" y="5980"/>
                  </a:lnTo>
                  <a:lnTo>
                    <a:pt x="11910" y="6010"/>
                  </a:lnTo>
                  <a:lnTo>
                    <a:pt x="11892" y="6041"/>
                  </a:lnTo>
                  <a:lnTo>
                    <a:pt x="11872" y="6069"/>
                  </a:lnTo>
                  <a:lnTo>
                    <a:pt x="11850" y="6097"/>
                  </a:lnTo>
                  <a:lnTo>
                    <a:pt x="11827" y="6124"/>
                  </a:lnTo>
                  <a:lnTo>
                    <a:pt x="11802" y="6150"/>
                  </a:lnTo>
                  <a:lnTo>
                    <a:pt x="11802" y="6150"/>
                  </a:lnTo>
                  <a:close/>
                </a:path>
              </a:pathLst>
            </a:custGeom>
            <a:solidFill>
              <a:srgbClr val="023A5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8" name="Rectangle 22"/>
          <p:cNvSpPr/>
          <p:nvPr/>
        </p:nvSpPr>
        <p:spPr>
          <a:xfrm>
            <a:off x="2336311" y="1876497"/>
            <a:ext cx="20798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7CF6FC"/>
                </a:solidFill>
                <a:latin typeface="Calibri Light" panose="020F0302020204030204" pitchFamily="34" charset="0"/>
              </a:rPr>
              <a:t>ASIGNACIÓN Y RENOVACIÓN DE CÓDIGO</a:t>
            </a:r>
          </a:p>
          <a:p>
            <a:pPr algn="just"/>
            <a:r>
              <a:rPr lang="en-US" sz="900" dirty="0" smtClean="0">
                <a:solidFill>
                  <a:srgbClr val="7CF6FC"/>
                </a:solidFill>
                <a:latin typeface="Calibri Light" panose="020F0302020204030204" pitchFamily="34" charset="0"/>
              </a:rPr>
              <a:t>- </a:t>
            </a:r>
            <a:r>
              <a:rPr lang="en-US" sz="1000" b="1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Requisitos</a:t>
            </a:r>
            <a:r>
              <a:rPr lang="en-US" sz="1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y </a:t>
            </a:r>
            <a:r>
              <a:rPr lang="en-US" sz="1000" b="1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validaciones</a:t>
            </a:r>
            <a:r>
              <a:rPr lang="en-US" sz="1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.</a:t>
            </a:r>
          </a:p>
          <a:p>
            <a:pPr algn="just"/>
            <a:r>
              <a:rPr lang="en-US" sz="1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- </a:t>
            </a:r>
            <a:r>
              <a:rPr lang="en-US" sz="1000" b="1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Entrevista</a:t>
            </a:r>
            <a:r>
              <a:rPr lang="en-US" sz="1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de </a:t>
            </a:r>
            <a:r>
              <a:rPr lang="en-US" sz="1000" b="1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conocimiento</a:t>
            </a:r>
            <a:r>
              <a:rPr lang="en-US" sz="1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</a:p>
          <a:p>
            <a:pPr algn="just"/>
            <a:r>
              <a:rPr lang="en-US" sz="1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del </a:t>
            </a:r>
            <a:r>
              <a:rPr lang="en-US" sz="1000" b="1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cliente</a:t>
            </a:r>
            <a:r>
              <a:rPr lang="en-US" sz="1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.</a:t>
            </a:r>
            <a:endParaRPr lang="en-US" sz="10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58" name="Oval 16"/>
          <p:cNvSpPr/>
          <p:nvPr/>
        </p:nvSpPr>
        <p:spPr>
          <a:xfrm>
            <a:off x="3260249" y="1405643"/>
            <a:ext cx="389789" cy="389789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59" name="Oval 15"/>
          <p:cNvSpPr/>
          <p:nvPr/>
        </p:nvSpPr>
        <p:spPr>
          <a:xfrm>
            <a:off x="5034927" y="1121058"/>
            <a:ext cx="387870" cy="389789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 Black" panose="020B0A04020102020204" pitchFamily="34" charset="0"/>
              </a:rPr>
              <a:t>2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62" name="Oval 18"/>
          <p:cNvSpPr/>
          <p:nvPr/>
        </p:nvSpPr>
        <p:spPr>
          <a:xfrm>
            <a:off x="5141431" y="5615974"/>
            <a:ext cx="389789" cy="389789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63" name="Oval 19"/>
          <p:cNvSpPr/>
          <p:nvPr/>
        </p:nvSpPr>
        <p:spPr>
          <a:xfrm>
            <a:off x="2705225" y="4594944"/>
            <a:ext cx="389789" cy="389789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64" name="Rectangle 20"/>
          <p:cNvSpPr/>
          <p:nvPr/>
        </p:nvSpPr>
        <p:spPr>
          <a:xfrm>
            <a:off x="5457825" y="1311770"/>
            <a:ext cx="16847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37F2FB"/>
                </a:solidFill>
                <a:latin typeface="Calibri Light" panose="020F0302020204030204" pitchFamily="34" charset="0"/>
              </a:rPr>
              <a:t>REPORTE DE NOVEDADES</a:t>
            </a:r>
          </a:p>
          <a:p>
            <a:r>
              <a:rPr lang="en-US" sz="1200" b="1" dirty="0" smtClean="0">
                <a:solidFill>
                  <a:srgbClr val="37F2FB"/>
                </a:solidFill>
                <a:latin typeface="Calibri Light" panose="020F0302020204030204" pitchFamily="34" charset="0"/>
              </a:rPr>
              <a:t>DE DESCUENTOS</a:t>
            </a:r>
          </a:p>
          <a:p>
            <a:pPr algn="just"/>
            <a:r>
              <a:rPr lang="en-US" sz="1000" dirty="0" smtClean="0">
                <a:solidFill>
                  <a:srgbClr val="37F2FB"/>
                </a:solidFill>
                <a:latin typeface="Calibri Light" panose="020F0302020204030204" pitchFamily="34" charset="0"/>
              </a:rPr>
              <a:t>-</a:t>
            </a:r>
            <a:r>
              <a:rPr lang="en-US" sz="1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Ingresos</a:t>
            </a:r>
            <a:r>
              <a:rPr lang="en-US" sz="1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.</a:t>
            </a:r>
          </a:p>
          <a:p>
            <a:pPr algn="just"/>
            <a:r>
              <a:rPr lang="en-US" sz="1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- </a:t>
            </a:r>
            <a:r>
              <a:rPr lang="en-US" sz="1000" b="1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Respuestas</a:t>
            </a:r>
            <a:r>
              <a:rPr lang="en-US" sz="1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.</a:t>
            </a:r>
            <a:endParaRPr lang="en-US" sz="10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65" name="Rectangle 20"/>
          <p:cNvSpPr/>
          <p:nvPr/>
        </p:nvSpPr>
        <p:spPr>
          <a:xfrm>
            <a:off x="4466467" y="5248844"/>
            <a:ext cx="16847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 smtClean="0">
                <a:solidFill>
                  <a:srgbClr val="7CF6FC"/>
                </a:solidFill>
                <a:latin typeface="Calibri Light" panose="020F0302020204030204" pitchFamily="34" charset="0"/>
              </a:rPr>
              <a:t>LIQUIDACIÓN Y PAGO</a:t>
            </a:r>
            <a:endParaRPr lang="en-US" sz="1200" b="1" dirty="0">
              <a:solidFill>
                <a:srgbClr val="7CF6FC"/>
              </a:solidFill>
              <a:latin typeface="Calibri Light" panose="020F0302020204030204" pitchFamily="34" charset="0"/>
            </a:endParaRPr>
          </a:p>
        </p:txBody>
      </p:sp>
      <p:sp>
        <p:nvSpPr>
          <p:cNvPr id="47" name="Rectangle 20"/>
          <p:cNvSpPr/>
          <p:nvPr/>
        </p:nvSpPr>
        <p:spPr>
          <a:xfrm>
            <a:off x="2002244" y="4059039"/>
            <a:ext cx="16847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CF6FC"/>
                </a:solidFill>
                <a:latin typeface="Calibri Light" panose="020F0302020204030204" pitchFamily="34" charset="0"/>
              </a:rPr>
              <a:t>ESTADÍSTICAS</a:t>
            </a:r>
            <a:endParaRPr lang="en-US" sz="1200" b="1" dirty="0">
              <a:solidFill>
                <a:srgbClr val="7CF6FC"/>
              </a:solidFill>
              <a:latin typeface="Calibri Light" panose="020F0302020204030204" pitchFamily="34" charset="0"/>
            </a:endParaRPr>
          </a:p>
        </p:txBody>
      </p:sp>
      <p:pic>
        <p:nvPicPr>
          <p:cNvPr id="43" name="7 Imagen" descr="Decisi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3237958"/>
            <a:ext cx="2081155" cy="152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78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259632" y="260649"/>
            <a:ext cx="6527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/>
            <a:r>
              <a:rPr lang="es-CO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PORTAL </a:t>
            </a:r>
            <a:r>
              <a:rPr lang="es-CO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TERCEROS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95536" y="838545"/>
            <a:ext cx="83529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0" hangingPunct="0">
              <a:buFont typeface="Wingdings" panose="05000000000000000000" pitchFamily="2" charset="2"/>
              <a:buChar char="v"/>
            </a:pPr>
            <a:r>
              <a:rPr lang="es-ES" dirty="0">
                <a:solidFill>
                  <a:srgbClr val="002060"/>
                </a:solidFill>
              </a:rPr>
              <a:t>El Portal Terceros es una herramienta dinámica que facilita el proceso de reporte de novedades de descuentos y optimiza el proceso de comunicación con las entidades que poseen un código de descuento </a:t>
            </a:r>
            <a:r>
              <a:rPr lang="es-ES" dirty="0" smtClean="0">
                <a:solidFill>
                  <a:srgbClr val="002060"/>
                </a:solidFill>
              </a:rPr>
              <a:t>activo, para </a:t>
            </a:r>
            <a:r>
              <a:rPr lang="es-ES" dirty="0">
                <a:solidFill>
                  <a:srgbClr val="002060"/>
                </a:solidFill>
              </a:rPr>
              <a:t>acceder al Portal Terceros, es necesario manejar dos contraseñas, una para el acceso a la </a:t>
            </a:r>
            <a:r>
              <a:rPr lang="es-ES" dirty="0" smtClean="0">
                <a:solidFill>
                  <a:srgbClr val="002060"/>
                </a:solidFill>
              </a:rPr>
              <a:t>VPN  </a:t>
            </a:r>
            <a:r>
              <a:rPr lang="es-ES" i="1" dirty="0" smtClean="0">
                <a:solidFill>
                  <a:srgbClr val="002060"/>
                </a:solidFill>
              </a:rPr>
              <a:t>“VNP es </a:t>
            </a:r>
            <a:r>
              <a:rPr lang="es-CO" i="1" dirty="0" smtClean="0">
                <a:solidFill>
                  <a:srgbClr val="002060"/>
                </a:solidFill>
              </a:rPr>
              <a:t>una conexión VPN (Virtual </a:t>
            </a:r>
            <a:r>
              <a:rPr lang="es-CO" i="1" dirty="0" err="1" smtClean="0">
                <a:solidFill>
                  <a:srgbClr val="002060"/>
                </a:solidFill>
              </a:rPr>
              <a:t>Private</a:t>
            </a:r>
            <a:r>
              <a:rPr lang="es-CO" i="1" dirty="0" smtClean="0">
                <a:solidFill>
                  <a:srgbClr val="002060"/>
                </a:solidFill>
              </a:rPr>
              <a:t> Network), </a:t>
            </a:r>
            <a:r>
              <a:rPr lang="es-CO" i="1" dirty="0">
                <a:solidFill>
                  <a:srgbClr val="002060"/>
                </a:solidFill>
              </a:rPr>
              <a:t>es una extensión segura de una red local sobre Internet u otro tipo de red </a:t>
            </a:r>
            <a:r>
              <a:rPr lang="es-CO" i="1" dirty="0" smtClean="0">
                <a:solidFill>
                  <a:srgbClr val="002060"/>
                </a:solidFill>
              </a:rPr>
              <a:t>pública</a:t>
            </a:r>
            <a:r>
              <a:rPr lang="es-CO" dirty="0" smtClean="0">
                <a:solidFill>
                  <a:srgbClr val="002060"/>
                </a:solidFill>
              </a:rPr>
              <a:t>”</a:t>
            </a:r>
            <a:r>
              <a:rPr lang="es-ES" dirty="0" smtClean="0">
                <a:solidFill>
                  <a:srgbClr val="002060"/>
                </a:solidFill>
              </a:rPr>
              <a:t> </a:t>
            </a:r>
            <a:r>
              <a:rPr lang="es-ES" dirty="0">
                <a:solidFill>
                  <a:srgbClr val="002060"/>
                </a:solidFill>
              </a:rPr>
              <a:t>y otra para el acceso al Portal Terceros.(el usuario es el mismo para los dos accesos</a:t>
            </a:r>
            <a:r>
              <a:rPr lang="es-ES" dirty="0" smtClean="0">
                <a:solidFill>
                  <a:srgbClr val="002060"/>
                </a:solidFill>
              </a:rPr>
              <a:t>)</a:t>
            </a:r>
          </a:p>
          <a:p>
            <a:pPr marL="342900" indent="-342900" algn="just" eaLnBrk="0" hangingPunct="0">
              <a:buFont typeface="Wingdings" panose="05000000000000000000" pitchFamily="2" charset="2"/>
              <a:buChar char="v"/>
            </a:pPr>
            <a:endParaRPr lang="es-ES" dirty="0" smtClean="0">
              <a:solidFill>
                <a:srgbClr val="002060"/>
              </a:solidFill>
            </a:endParaRPr>
          </a:p>
          <a:p>
            <a:pPr marL="342900" indent="-342900" algn="just" eaLnBrk="0" hangingPunct="0">
              <a:buFont typeface="Wingdings" panose="05000000000000000000" pitchFamily="2" charset="2"/>
              <a:buChar char="v"/>
            </a:pPr>
            <a:endParaRPr lang="es-ES" dirty="0" smtClean="0">
              <a:solidFill>
                <a:srgbClr val="002060"/>
              </a:solidFill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1043607" y="3140968"/>
            <a:ext cx="6215973" cy="3028950"/>
            <a:chOff x="2158831" y="3178090"/>
            <a:chExt cx="5267325" cy="3028950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58831" y="3178090"/>
              <a:ext cx="5267325" cy="3028950"/>
            </a:xfrm>
            <a:prstGeom prst="rect">
              <a:avLst/>
            </a:prstGeom>
          </p:spPr>
        </p:pic>
        <p:pic>
          <p:nvPicPr>
            <p:cNvPr id="14" name="Picture 2" descr="Resultado de imagen para fope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2987" y="3557376"/>
              <a:ext cx="1704975" cy="600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Flecha a la derecha con bandas 20"/>
          <p:cNvSpPr/>
          <p:nvPr/>
        </p:nvSpPr>
        <p:spPr>
          <a:xfrm rot="19699064">
            <a:off x="3286413" y="4296930"/>
            <a:ext cx="788555" cy="515542"/>
          </a:xfrm>
          <a:prstGeom prst="striped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VPN</a:t>
            </a:r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2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"/>
          <p:cNvGrpSpPr/>
          <p:nvPr/>
        </p:nvGrpSpPr>
        <p:grpSpPr>
          <a:xfrm>
            <a:off x="395536" y="260649"/>
            <a:ext cx="8640960" cy="555278"/>
            <a:chOff x="539552" y="677418"/>
            <a:chExt cx="8640960" cy="555278"/>
          </a:xfrm>
        </p:grpSpPr>
        <p:cxnSp>
          <p:nvCxnSpPr>
            <p:cNvPr id="8" name="7 Conector recto"/>
            <p:cNvCxnSpPr/>
            <p:nvPr/>
          </p:nvCxnSpPr>
          <p:spPr>
            <a:xfrm>
              <a:off x="539552" y="1214784"/>
              <a:ext cx="7704856" cy="17912"/>
            </a:xfrm>
            <a:prstGeom prst="line">
              <a:avLst/>
            </a:prstGeom>
            <a:solidFill>
              <a:srgbClr val="FFC000"/>
            </a:solidFill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8 CuadroTexto"/>
            <p:cNvSpPr txBox="1">
              <a:spLocks noChangeArrowheads="1"/>
            </p:cNvSpPr>
            <p:nvPr/>
          </p:nvSpPr>
          <p:spPr bwMode="auto">
            <a:xfrm>
              <a:off x="644050" y="677418"/>
              <a:ext cx="853646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285750" indent="-285750" algn="ctr"/>
              <a:r>
                <a:rPr lang="es-CO" sz="2800" b="1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INGRESO A LA VPN</a:t>
              </a:r>
              <a:endParaRPr lang="es-CO" sz="2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0" name="CuadroTexto 9"/>
          <p:cNvSpPr txBox="1"/>
          <p:nvPr/>
        </p:nvSpPr>
        <p:spPr>
          <a:xfrm>
            <a:off x="357158" y="1000108"/>
            <a:ext cx="8308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>
                <a:solidFill>
                  <a:srgbClr val="002060"/>
                </a:solidFill>
              </a:rPr>
              <a:t>Para ingresar al Portal Terceros es necesario conectarse a una VPN (</a:t>
            </a:r>
            <a:r>
              <a:rPr lang="es-CO" dirty="0" err="1" smtClean="0">
                <a:solidFill>
                  <a:srgbClr val="002060"/>
                </a:solidFill>
              </a:rPr>
              <a:t>Forticlient</a:t>
            </a:r>
            <a:r>
              <a:rPr lang="es-CO" dirty="0" smtClean="0">
                <a:solidFill>
                  <a:srgbClr val="002060"/>
                </a:solidFill>
              </a:rPr>
              <a:t>) para enlazar una o más computadoras a una red privada utilizando internet. </a:t>
            </a:r>
          </a:p>
          <a:p>
            <a:pPr algn="just"/>
            <a:endParaRPr lang="es-CO" dirty="0">
              <a:solidFill>
                <a:srgbClr val="00206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1857364"/>
            <a:ext cx="5143536" cy="444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2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95536" y="260648"/>
            <a:ext cx="8640960" cy="537367"/>
            <a:chOff x="539552" y="677417"/>
            <a:chExt cx="8640960" cy="537367"/>
          </a:xfrm>
        </p:grpSpPr>
        <p:cxnSp>
          <p:nvCxnSpPr>
            <p:cNvPr id="8" name="7 Conector recto"/>
            <p:cNvCxnSpPr/>
            <p:nvPr/>
          </p:nvCxnSpPr>
          <p:spPr>
            <a:xfrm flipV="1">
              <a:off x="539552" y="1200637"/>
              <a:ext cx="8304101" cy="14147"/>
            </a:xfrm>
            <a:prstGeom prst="line">
              <a:avLst/>
            </a:prstGeom>
            <a:solidFill>
              <a:srgbClr val="FFC000"/>
            </a:solidFill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8 CuadroTexto"/>
            <p:cNvSpPr txBox="1">
              <a:spLocks noChangeArrowheads="1"/>
            </p:cNvSpPr>
            <p:nvPr/>
          </p:nvSpPr>
          <p:spPr bwMode="auto">
            <a:xfrm>
              <a:off x="1079552" y="677417"/>
              <a:ext cx="810096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s-ES" altLang="es-CO" sz="2800" b="1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PORTAL TERCEROS</a:t>
              </a:r>
              <a:endParaRPr lang="es-ES" altLang="es-CO" sz="2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1" name="CuadroTexto 10"/>
          <p:cNvSpPr txBox="1"/>
          <p:nvPr/>
        </p:nvSpPr>
        <p:spPr>
          <a:xfrm>
            <a:off x="428596" y="1000108"/>
            <a:ext cx="8308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>
                <a:solidFill>
                  <a:srgbClr val="002060"/>
                </a:solidFill>
              </a:rPr>
              <a:t>Antes de ingresar se deben aceptar los términos y condiciones que sugiere el Portal: </a:t>
            </a:r>
          </a:p>
          <a:p>
            <a:pPr algn="just"/>
            <a:endParaRPr lang="es-CO" dirty="0">
              <a:solidFill>
                <a:srgbClr val="002060"/>
              </a:solidFill>
            </a:endParaRPr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1428736"/>
            <a:ext cx="4631204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35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395536" y="260648"/>
            <a:ext cx="8640960" cy="537367"/>
            <a:chOff x="539552" y="677417"/>
            <a:chExt cx="8640960" cy="537367"/>
          </a:xfrm>
        </p:grpSpPr>
        <p:cxnSp>
          <p:nvCxnSpPr>
            <p:cNvPr id="7" name="7 Conector recto"/>
            <p:cNvCxnSpPr/>
            <p:nvPr/>
          </p:nvCxnSpPr>
          <p:spPr>
            <a:xfrm flipV="1">
              <a:off x="539552" y="1200637"/>
              <a:ext cx="8304101" cy="14147"/>
            </a:xfrm>
            <a:prstGeom prst="line">
              <a:avLst/>
            </a:prstGeom>
            <a:solidFill>
              <a:srgbClr val="FFC000"/>
            </a:solidFill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8 CuadroTexto"/>
            <p:cNvSpPr txBox="1">
              <a:spLocks noChangeArrowheads="1"/>
            </p:cNvSpPr>
            <p:nvPr/>
          </p:nvSpPr>
          <p:spPr bwMode="auto">
            <a:xfrm>
              <a:off x="1079552" y="677417"/>
              <a:ext cx="810096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s-ES" altLang="es-CO" sz="2800" b="1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Reporte de novedades de Descuentos</a:t>
              </a:r>
              <a:endParaRPr lang="es-ES" altLang="es-CO" sz="2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8" name="CuadroTexto 7"/>
          <p:cNvSpPr txBox="1"/>
          <p:nvPr/>
        </p:nvSpPr>
        <p:spPr>
          <a:xfrm>
            <a:off x="323528" y="996945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Funcionalidades del Portal Terceros</a:t>
            </a:r>
            <a:endParaRPr lang="es-CO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992" y="1844824"/>
            <a:ext cx="5133975" cy="378142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596185"/>
            <a:ext cx="5760640" cy="4255216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9960" y="5085184"/>
            <a:ext cx="290400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63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95536" y="299345"/>
            <a:ext cx="8640960" cy="537367"/>
            <a:chOff x="539552" y="677417"/>
            <a:chExt cx="8640960" cy="537367"/>
          </a:xfrm>
        </p:grpSpPr>
        <p:cxnSp>
          <p:nvCxnSpPr>
            <p:cNvPr id="8" name="7 Conector recto"/>
            <p:cNvCxnSpPr/>
            <p:nvPr/>
          </p:nvCxnSpPr>
          <p:spPr>
            <a:xfrm flipV="1">
              <a:off x="539552" y="1200637"/>
              <a:ext cx="8304101" cy="14147"/>
            </a:xfrm>
            <a:prstGeom prst="line">
              <a:avLst/>
            </a:prstGeom>
            <a:solidFill>
              <a:srgbClr val="FFC000"/>
            </a:solidFill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8 CuadroTexto"/>
            <p:cNvSpPr txBox="1">
              <a:spLocks noChangeArrowheads="1"/>
            </p:cNvSpPr>
            <p:nvPr/>
          </p:nvSpPr>
          <p:spPr bwMode="auto">
            <a:xfrm>
              <a:off x="1079552" y="677417"/>
              <a:ext cx="810096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s-ES" altLang="es-CO" sz="2800" b="1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Reporte de novedades de Descuentos</a:t>
              </a:r>
              <a:endParaRPr lang="es-ES" altLang="es-CO" sz="2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3" name="CuadroTexto 12"/>
          <p:cNvSpPr txBox="1"/>
          <p:nvPr/>
        </p:nvSpPr>
        <p:spPr>
          <a:xfrm>
            <a:off x="287992" y="1225856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Requisitos para ingreso de descuentos</a:t>
            </a:r>
            <a:endParaRPr lang="es-CO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82786" y="1948231"/>
            <a:ext cx="42484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 smtClean="0">
                <a:solidFill>
                  <a:srgbClr val="002060"/>
                </a:solidFill>
              </a:rPr>
              <a:t>Archivo plano de descuentos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 smtClean="0">
                <a:solidFill>
                  <a:srgbClr val="002060"/>
                </a:solidFill>
              </a:rPr>
              <a:t>Imágenes comprimidas en .ZIP, que corresponden a las autorizaciones de descuento firmadas por los pensionados.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dirty="0" smtClean="0">
              <a:solidFill>
                <a:srgbClr val="002060"/>
              </a:solidFill>
            </a:endParaRPr>
          </a:p>
          <a:p>
            <a:pPr algn="just"/>
            <a:endParaRPr lang="es-CO" dirty="0">
              <a:solidFill>
                <a:srgbClr val="00206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580" y="2348880"/>
            <a:ext cx="3617864" cy="66150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4509120"/>
            <a:ext cx="1083612" cy="107924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8811" y="1666318"/>
            <a:ext cx="3940826" cy="3922044"/>
          </a:xfrm>
          <a:prstGeom prst="rect">
            <a:avLst/>
          </a:prstGeom>
          <a:ln>
            <a:solidFill>
              <a:srgbClr val="07014F"/>
            </a:solidFill>
          </a:ln>
        </p:spPr>
      </p:pic>
    </p:spTree>
    <p:extLst>
      <p:ext uri="{BB962C8B-B14F-4D97-AF65-F5344CB8AC3E}">
        <p14:creationId xmlns:p14="http://schemas.microsoft.com/office/powerpoint/2010/main" val="22435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283899" y="308639"/>
            <a:ext cx="8856984" cy="537367"/>
            <a:chOff x="539552" y="677417"/>
            <a:chExt cx="8640960" cy="537367"/>
          </a:xfrm>
        </p:grpSpPr>
        <p:cxnSp>
          <p:nvCxnSpPr>
            <p:cNvPr id="8" name="7 Conector recto"/>
            <p:cNvCxnSpPr/>
            <p:nvPr/>
          </p:nvCxnSpPr>
          <p:spPr>
            <a:xfrm flipV="1">
              <a:off x="539552" y="1200637"/>
              <a:ext cx="8304101" cy="14147"/>
            </a:xfrm>
            <a:prstGeom prst="line">
              <a:avLst/>
            </a:prstGeom>
            <a:solidFill>
              <a:srgbClr val="FFC000"/>
            </a:solidFill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8 CuadroTexto"/>
            <p:cNvSpPr txBox="1">
              <a:spLocks noChangeArrowheads="1"/>
            </p:cNvSpPr>
            <p:nvPr/>
          </p:nvSpPr>
          <p:spPr bwMode="auto">
            <a:xfrm>
              <a:off x="1079552" y="677417"/>
              <a:ext cx="810096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s-ES" altLang="es-CO" sz="2800" b="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Reporte de novedades de Descuentos</a:t>
              </a:r>
            </a:p>
          </p:txBody>
        </p:sp>
      </p:grpSp>
      <p:sp>
        <p:nvSpPr>
          <p:cNvPr id="15" name="CuadroTexto 14"/>
          <p:cNvSpPr txBox="1"/>
          <p:nvPr/>
        </p:nvSpPr>
        <p:spPr>
          <a:xfrm>
            <a:off x="395536" y="1387138"/>
            <a:ext cx="81121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>
                <a:solidFill>
                  <a:srgbClr val="002060"/>
                </a:solidFill>
              </a:rPr>
              <a:t>Las respuestas son remitidas a las entidades a través de correo electrónico la noche del procesamiento de las mismas, mediante archivo plano que contiene códigos de aprobación y rechazos. </a:t>
            </a:r>
          </a:p>
          <a:p>
            <a:pPr algn="just"/>
            <a:endParaRPr lang="es-CO" dirty="0">
              <a:solidFill>
                <a:srgbClr val="002060"/>
              </a:solidFill>
            </a:endParaRPr>
          </a:p>
          <a:p>
            <a:pPr algn="just"/>
            <a:r>
              <a:rPr lang="es-CO" dirty="0" smtClean="0">
                <a:solidFill>
                  <a:srgbClr val="002060"/>
                </a:solidFill>
              </a:rPr>
              <a:t>En el correo se adjunta una carpeta </a:t>
            </a:r>
            <a:r>
              <a:rPr lang="es-CO" dirty="0" err="1" smtClean="0">
                <a:solidFill>
                  <a:srgbClr val="002060"/>
                </a:solidFill>
              </a:rPr>
              <a:t>Zipeada</a:t>
            </a:r>
            <a:r>
              <a:rPr lang="es-CO" dirty="0" smtClean="0">
                <a:solidFill>
                  <a:srgbClr val="002060"/>
                </a:solidFill>
              </a:rPr>
              <a:t>, la cual debe ser abierta usando como clave el NIT de la entidad que reportó la novedad sin dígito de verificación.</a:t>
            </a:r>
          </a:p>
          <a:p>
            <a:pPr algn="just"/>
            <a:endParaRPr lang="es-CO" dirty="0" smtClean="0">
              <a:solidFill>
                <a:srgbClr val="002060"/>
              </a:solidFill>
            </a:endParaRPr>
          </a:p>
          <a:p>
            <a:pPr algn="just"/>
            <a:endParaRPr lang="es-CO" dirty="0" smtClean="0">
              <a:solidFill>
                <a:srgbClr val="002060"/>
              </a:solidFill>
            </a:endParaRPr>
          </a:p>
          <a:p>
            <a:pPr algn="just"/>
            <a:endParaRPr lang="es-CO" dirty="0">
              <a:solidFill>
                <a:srgbClr val="002060"/>
              </a:solidFill>
            </a:endParaRPr>
          </a:p>
          <a:p>
            <a:pPr algn="just"/>
            <a:endParaRPr lang="es-CO" dirty="0">
              <a:solidFill>
                <a:srgbClr val="002060"/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560649" y="3284984"/>
            <a:ext cx="8302056" cy="2849280"/>
            <a:chOff x="266718" y="2996952"/>
            <a:chExt cx="8795603" cy="2849280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6718" y="2996952"/>
              <a:ext cx="8795603" cy="2849280"/>
            </a:xfrm>
            <a:prstGeom prst="rect">
              <a:avLst/>
            </a:prstGeom>
          </p:spPr>
        </p:pic>
        <p:sp>
          <p:nvSpPr>
            <p:cNvPr id="34" name="Rectángulo 33"/>
            <p:cNvSpPr/>
            <p:nvPr/>
          </p:nvSpPr>
          <p:spPr>
            <a:xfrm>
              <a:off x="859847" y="4041249"/>
              <a:ext cx="1656184" cy="22523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4" name="Rectángulo 3"/>
          <p:cNvSpPr/>
          <p:nvPr/>
        </p:nvSpPr>
        <p:spPr>
          <a:xfrm>
            <a:off x="283899" y="999894"/>
            <a:ext cx="74564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Respuesta a las novedades reportadas</a:t>
            </a:r>
            <a:endParaRPr lang="es-CO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43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71472" y="357166"/>
            <a:ext cx="79296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altLang="es-CO" sz="2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Rechazos / Advertencias generados por el sistema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b="39623"/>
          <a:stretch/>
        </p:blipFill>
        <p:spPr>
          <a:xfrm>
            <a:off x="395536" y="1760920"/>
            <a:ext cx="3928520" cy="388843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2204864"/>
            <a:ext cx="4037632" cy="2753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CuadroTexto 5"/>
          <p:cNvSpPr txBox="1"/>
          <p:nvPr/>
        </p:nvSpPr>
        <p:spPr>
          <a:xfrm>
            <a:off x="899592" y="140901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Rechazo manual</a:t>
            </a:r>
            <a:endParaRPr lang="es-CO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536281" y="1404125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Respuestas paz y salvos o inactivaciones </a:t>
            </a:r>
            <a:endParaRPr lang="es-CO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391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1032</TotalTime>
  <Words>233</Words>
  <Application>Microsoft Office PowerPoint</Application>
  <PresentationFormat>Presentación en pantalla (4:3)</PresentationFormat>
  <Paragraphs>44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Cambria</vt:lpstr>
      <vt:lpstr>Verdana</vt:lpstr>
      <vt:lpstr>Wingdings</vt:lpstr>
      <vt:lpstr>Adjacency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Jean Karlo Argalle Rodriguez</cp:lastModifiedBy>
  <cp:revision>172</cp:revision>
  <dcterms:created xsi:type="dcterms:W3CDTF">2013-01-21T21:38:45Z</dcterms:created>
  <dcterms:modified xsi:type="dcterms:W3CDTF">2019-02-11T15:48:51Z</dcterms:modified>
</cp:coreProperties>
</file>